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8" r:id="rId8"/>
    <p:sldId id="270" r:id="rId9"/>
    <p:sldId id="271" r:id="rId10"/>
    <p:sldId id="27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A6A"/>
    <a:srgbClr val="ACDCF9"/>
    <a:srgbClr val="204458"/>
    <a:srgbClr val="007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56" d="100"/>
          <a:sy n="56" d="100"/>
        </p:scale>
        <p:origin x="489" y="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8FAB8F-732D-A17D-6E9E-C5A851CF6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E05AE2-F041-C552-F185-353015650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E65177-17D0-5622-2356-4597EEF8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43A7-1E47-4D4B-B600-CDAFF63977F8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1B65D1-D165-5DA5-7B3F-1A31107A9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D84EFE-38C3-9D8D-C032-06F6488EA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8873-66E5-4FD6-888B-293B2542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2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0E7F4A-CD9B-EB70-8FC9-48F2EE6D3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3F73EC-27C0-C3AC-2A7D-F9C4EBBFC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28CC8C-3382-B6B0-BB25-36484E7B3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43A7-1E47-4D4B-B600-CDAFF63977F8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62231C-7465-F5E7-3264-B5F47DA6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3CDB74-7378-E591-CD5A-8F33DF319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8873-66E5-4FD6-888B-293B2542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637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8142C9-AEB3-B4A6-02CA-11B4D1BEA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6228D3-3178-EB4C-472B-12C134143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39ECD-8AA5-B634-0985-FFBA8A103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43A7-1E47-4D4B-B600-CDAFF63977F8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4CC459-2A8E-59C5-434B-3B2AA2FF9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875C0E-F0E5-6407-0C3C-C502E88D3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8873-66E5-4FD6-888B-293B2542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75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194DBB-86E9-18A8-ABDD-3D4A66626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C16FB8-0947-018A-41E0-6A63E17734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4709BB-566A-6A9F-98FD-7BE9DF1E2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75FD09-9F74-60C7-D4CD-EE885A681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43A7-1E47-4D4B-B600-CDAFF63977F8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E958E5-513D-63B0-FBB7-43DD37617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F11AA1-18D9-1E0B-1C56-3A394E959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8873-66E5-4FD6-888B-293B2542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992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90981F-8AA6-F7AB-B33E-EEEFD6A3D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07E6BD-4130-EBC4-3441-9AF017065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1B6100-C945-91E2-B97F-C634592EC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79C9AA7-ACF5-5F5B-B735-9EA843C2F2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509AC88-5038-9CBD-E6CB-71F6AF1BDE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454E989-A805-E3BB-7F11-F9AB9FF1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43A7-1E47-4D4B-B600-CDAFF63977F8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AD2801-4D40-A7BF-880D-F4493EFC7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B271D95-C066-FE74-6550-BA57FF9EB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8873-66E5-4FD6-888B-293B2542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0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27F11C-E5DB-A60A-CA05-64A8FBF5F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E5EA1E-7A1D-0DCA-9228-9665D02F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43A7-1E47-4D4B-B600-CDAFF63977F8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E6D9A66-EE97-0FDA-70DF-D4582DD1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4231CF9-D361-482D-82D8-5EECF6689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8873-66E5-4FD6-888B-293B2542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744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1F89310-605C-19CF-0D8A-6672F8DFC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43A7-1E47-4D4B-B600-CDAFF63977F8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23A7A65-9580-464F-FDAB-1A3E1A51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AF0EA42-83E4-8E43-03B5-5035BBDE9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8873-66E5-4FD6-888B-293B2542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39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46ED0-A7C8-A88F-2267-02FA0D329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2F2E57-C882-E75F-6B09-4494BF3E4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175E8D-F8FE-6F05-9A31-FB85ED1B3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2F10FE-A9B1-7E22-6F4E-CDA97C7FA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43A7-1E47-4D4B-B600-CDAFF63977F8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934031-140C-9573-69C3-76CF763E1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FC3B20-0F4C-BE9C-5A94-7DCBD4A3A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8873-66E5-4FD6-888B-293B2542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966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B05B7-B8B0-932D-306E-17FD96150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59C65AD-55FD-A450-84FE-66DAB34BC7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0A57A3-6530-1484-558A-D626EAB63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BF02AA-821F-C632-5171-26B7145AE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43A7-1E47-4D4B-B600-CDAFF63977F8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5860BC-38BF-8441-D136-01DC22183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514A35-FA27-0613-D814-A54DA92CF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8873-66E5-4FD6-888B-293B2542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097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5BF2BC-B2CD-538B-0F04-B1562E43A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AB6267-EE3F-1C7F-9F13-73A1F339AF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B966F8-9037-1793-8AED-81D35668F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43A7-1E47-4D4B-B600-CDAFF63977F8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8E4709-93C6-CABD-7B5A-A325ABAD7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4C7E4D-93E4-17B0-DA89-6048D76D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8873-66E5-4FD6-888B-293B2542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733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022749A-5F02-9DC2-BDAE-8AABA45E29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37C7F8F-62EC-528D-0A6E-1A17A440C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DC973D-C8E8-A1AC-99A7-93A028EB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43A7-1E47-4D4B-B600-CDAFF63977F8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87E2FA-E743-0873-4E44-1B5E10F5E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57E344-9EC5-EFD3-348F-F0EEC8BA0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8873-66E5-4FD6-888B-293B2542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292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5759C-25B5-7B5E-4497-59B802CAD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349DE2-E36E-99B6-B6D4-C6D64456A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5551AC-B32D-B19E-199B-45711E59D6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743A7-1E47-4D4B-B600-CDAFF63977F8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DBB7C9-2A80-23B8-DA2D-C8AFCB588A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CEA4EB-52ED-AF09-984B-C9BD20649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98873-66E5-4FD6-888B-293B2542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851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A32BD9-5A96-091A-A5E6-342534D268AE}"/>
              </a:ext>
            </a:extLst>
          </p:cNvPr>
          <p:cNvSpPr/>
          <p:nvPr/>
        </p:nvSpPr>
        <p:spPr>
          <a:xfrm>
            <a:off x="435991" y="1373973"/>
            <a:ext cx="11563463" cy="40934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000" b="1" kern="2500" cap="none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БАЗА ДАННЫХ</a:t>
            </a:r>
            <a:endParaRPr lang="en-US" sz="5000" b="1" kern="2500" cap="none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  <a:p>
            <a:r>
              <a:rPr lang="ru-RU" sz="5000" b="1" kern="2500" cap="none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«УПРАВЛЕНИЕ</a:t>
            </a:r>
            <a:br>
              <a:rPr lang="ru-RU" sz="50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</a:br>
            <a:r>
              <a:rPr lang="ru-RU" sz="5000" b="1" kern="2500" cap="none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КОНТИНГЕНТОМ»</a:t>
            </a:r>
            <a:endParaRPr lang="en-US" sz="5000" b="1" kern="2500" cap="none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  <a:p>
            <a:endParaRPr lang="en-US" sz="5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  <a:p>
            <a:endParaRPr lang="en-US" sz="1400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  <a:p>
            <a:r>
              <a:rPr lang="ru-RU" sz="1400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АХМЕТ ГАЗАКБАЕВ</a:t>
            </a:r>
            <a:endParaRPr lang="en-US" sz="1400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  <a:p>
            <a:r>
              <a:rPr lang="ru-RU" sz="1400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ФПМИ, МФТИ</a:t>
            </a:r>
            <a:endParaRPr lang="en-US" sz="1400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  <a:p>
            <a:r>
              <a:rPr lang="ru-RU" sz="1400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МАЙ</a:t>
            </a:r>
            <a:r>
              <a:rPr lang="en-US" sz="1400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, 2025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86C0A3-ACB4-E5B4-0EE1-2D0C87750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23333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C064C12-F3B1-16FA-EB76-1FC7ADA2D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193"/>
            <a:ext cx="12192000" cy="4233333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E059BF4-47C4-DC07-42C9-46B796C83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3" b="89946" l="4620" r="95109">
                        <a14:foregroundMark x1="9375" y1="14946" x2="10190" y2="38587"/>
                        <a14:foregroundMark x1="10190" y1="38587" x2="10734" y2="40489"/>
                        <a14:foregroundMark x1="5163" y1="17120" x2="4755" y2="38315"/>
                        <a14:foregroundMark x1="89402" y1="46467" x2="95109" y2="41848"/>
                        <a14:foregroundMark x1="61141" y1="88859" x2="68478" y2="88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889" y="3710519"/>
            <a:ext cx="3652058" cy="182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69347889-4CC8-63D6-566E-DD3CCCC36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08248" y="835420"/>
            <a:ext cx="3503771" cy="350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CCFACD7A-25BE-3C09-F126-B543F403E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7408">
            <a:off x="6234795" y="1866574"/>
            <a:ext cx="2561814" cy="256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537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83F1987-1B27-DBB5-2CE0-B7B328522B8C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A16F1A4-2216-5B7E-99BA-3002561AE281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0FC3FDD-8F1E-E246-ECF7-C99ADD46EE8B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53298D7-D3EA-6B98-022B-D59EAB1B000C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везда: 10 точек 17">
            <a:extLst>
              <a:ext uri="{FF2B5EF4-FFF2-40B4-BE49-F238E27FC236}">
                <a16:creationId xmlns:a16="http://schemas.microsoft.com/office/drawing/2014/main" id="{BBE6BE30-A601-5A14-0EAF-2C4154A5B881}"/>
              </a:ext>
            </a:extLst>
          </p:cNvPr>
          <p:cNvSpPr/>
          <p:nvPr/>
        </p:nvSpPr>
        <p:spPr>
          <a:xfrm flipV="1">
            <a:off x="159017" y="342212"/>
            <a:ext cx="181935" cy="197097"/>
          </a:xfrm>
          <a:prstGeom prst="star10">
            <a:avLst/>
          </a:prstGeom>
          <a:solidFill>
            <a:srgbClr val="ACDCF9"/>
          </a:solidFill>
          <a:ln>
            <a:solidFill>
              <a:srgbClr val="204458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19" name="Звезда: 10 точек 18">
            <a:extLst>
              <a:ext uri="{FF2B5EF4-FFF2-40B4-BE49-F238E27FC236}">
                <a16:creationId xmlns:a16="http://schemas.microsoft.com/office/drawing/2014/main" id="{7C23FD9E-D79B-F2F7-B136-13ACDB4C263F}"/>
              </a:ext>
            </a:extLst>
          </p:cNvPr>
          <p:cNvSpPr/>
          <p:nvPr/>
        </p:nvSpPr>
        <p:spPr>
          <a:xfrm flipV="1">
            <a:off x="159016" y="614425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0" name="Звезда: 10 точек 19">
            <a:extLst>
              <a:ext uri="{FF2B5EF4-FFF2-40B4-BE49-F238E27FC236}">
                <a16:creationId xmlns:a16="http://schemas.microsoft.com/office/drawing/2014/main" id="{9D5061ED-EE86-32CA-2153-EAA712AC865F}"/>
              </a:ext>
            </a:extLst>
          </p:cNvPr>
          <p:cNvSpPr/>
          <p:nvPr/>
        </p:nvSpPr>
        <p:spPr>
          <a:xfrm flipV="1">
            <a:off x="159016" y="886638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1" name="Звезда: 10 точек 20">
            <a:extLst>
              <a:ext uri="{FF2B5EF4-FFF2-40B4-BE49-F238E27FC236}">
                <a16:creationId xmlns:a16="http://schemas.microsoft.com/office/drawing/2014/main" id="{52EFD18A-A5C9-F18D-B50E-8D72013F48E0}"/>
              </a:ext>
            </a:extLst>
          </p:cNvPr>
          <p:cNvSpPr/>
          <p:nvPr/>
        </p:nvSpPr>
        <p:spPr>
          <a:xfrm flipV="1">
            <a:off x="159016" y="115721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2" name="Звезда: 10 точек 21">
            <a:extLst>
              <a:ext uri="{FF2B5EF4-FFF2-40B4-BE49-F238E27FC236}">
                <a16:creationId xmlns:a16="http://schemas.microsoft.com/office/drawing/2014/main" id="{AF03BB2C-7C01-1E7F-73DA-8AC9066E28FD}"/>
              </a:ext>
            </a:extLst>
          </p:cNvPr>
          <p:cNvSpPr/>
          <p:nvPr/>
        </p:nvSpPr>
        <p:spPr>
          <a:xfrm flipV="1">
            <a:off x="159016" y="1429429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3" name="Звезда: 10 точек 22">
            <a:extLst>
              <a:ext uri="{FF2B5EF4-FFF2-40B4-BE49-F238E27FC236}">
                <a16:creationId xmlns:a16="http://schemas.microsoft.com/office/drawing/2014/main" id="{42BC2A2B-4169-6219-15F5-FDFE2D576B11}"/>
              </a:ext>
            </a:extLst>
          </p:cNvPr>
          <p:cNvSpPr/>
          <p:nvPr/>
        </p:nvSpPr>
        <p:spPr>
          <a:xfrm flipV="1">
            <a:off x="159016" y="1701642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4" name="Звезда: 10 точек 23">
            <a:extLst>
              <a:ext uri="{FF2B5EF4-FFF2-40B4-BE49-F238E27FC236}">
                <a16:creationId xmlns:a16="http://schemas.microsoft.com/office/drawing/2014/main" id="{814FC016-9166-4239-A51D-8D7E480F6FAD}"/>
              </a:ext>
            </a:extLst>
          </p:cNvPr>
          <p:cNvSpPr/>
          <p:nvPr/>
        </p:nvSpPr>
        <p:spPr>
          <a:xfrm flipV="1">
            <a:off x="159016" y="1972220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5" name="Звезда: 10 точек 24">
            <a:extLst>
              <a:ext uri="{FF2B5EF4-FFF2-40B4-BE49-F238E27FC236}">
                <a16:creationId xmlns:a16="http://schemas.microsoft.com/office/drawing/2014/main" id="{45029745-E6BE-B49C-A21E-985A9A083EC9}"/>
              </a:ext>
            </a:extLst>
          </p:cNvPr>
          <p:cNvSpPr/>
          <p:nvPr/>
        </p:nvSpPr>
        <p:spPr>
          <a:xfrm flipV="1">
            <a:off x="159016" y="2244433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6" name="Звезда: 10 точек 25">
            <a:extLst>
              <a:ext uri="{FF2B5EF4-FFF2-40B4-BE49-F238E27FC236}">
                <a16:creationId xmlns:a16="http://schemas.microsoft.com/office/drawing/2014/main" id="{EE311562-C13B-A117-9E59-52CAA2C3D614}"/>
              </a:ext>
            </a:extLst>
          </p:cNvPr>
          <p:cNvSpPr/>
          <p:nvPr/>
        </p:nvSpPr>
        <p:spPr>
          <a:xfrm flipV="1">
            <a:off x="159016" y="251664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7C83DB7-CD33-B560-CC04-936C0F53B0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52795">
            <a:off x="7869627" y="228919"/>
            <a:ext cx="2920192" cy="29201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42457F9-22F9-5390-E581-6EBA9237CB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99673">
            <a:off x="1507076" y="3066693"/>
            <a:ext cx="3679191" cy="3679191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D6674D7-FA29-81C0-881D-A8F96B603E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91996">
            <a:off x="6179343" y="4163760"/>
            <a:ext cx="3790385" cy="3790385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69C23E4E-9167-B206-EEDF-606867426545}"/>
              </a:ext>
            </a:extLst>
          </p:cNvPr>
          <p:cNvSpPr/>
          <p:nvPr/>
        </p:nvSpPr>
        <p:spPr>
          <a:xfrm>
            <a:off x="2734860" y="1436210"/>
            <a:ext cx="749498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ИДЕЯ ПРОЕКТА</a:t>
            </a:r>
            <a:endParaRPr lang="en-US" sz="36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A32BD9-5A96-091A-A5E6-342534D268AE}"/>
              </a:ext>
            </a:extLst>
          </p:cNvPr>
          <p:cNvSpPr/>
          <p:nvPr/>
        </p:nvSpPr>
        <p:spPr>
          <a:xfrm>
            <a:off x="3819919" y="282086"/>
            <a:ext cx="5468379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План защиты</a:t>
            </a:r>
            <a:endParaRPr lang="en-US" sz="50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3D57BA-E75F-B15E-F0DF-8AFBC271DF5D}"/>
              </a:ext>
            </a:extLst>
          </p:cNvPr>
          <p:cNvSpPr/>
          <p:nvPr/>
        </p:nvSpPr>
        <p:spPr>
          <a:xfrm>
            <a:off x="2779252" y="2591606"/>
            <a:ext cx="749498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36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ИНСТРУМЕНТЫ</a:t>
            </a:r>
            <a:br>
              <a:rPr lang="ru-RU" sz="36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</a:br>
            <a:r>
              <a:rPr lang="ru-RU" sz="36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И РЕАЛИЗАЦИЯ</a:t>
            </a:r>
            <a:endParaRPr lang="en-US" sz="36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6E6118D-F14F-E497-E09B-BFCE0CD56D6B}"/>
              </a:ext>
            </a:extLst>
          </p:cNvPr>
          <p:cNvSpPr/>
          <p:nvPr/>
        </p:nvSpPr>
        <p:spPr>
          <a:xfrm>
            <a:off x="2806614" y="4324953"/>
            <a:ext cx="749498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ДЕМОНСТРАЦИЯ</a:t>
            </a:r>
            <a:endParaRPr lang="en-US" sz="36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pic>
        <p:nvPicPr>
          <p:cNvPr id="7" name="Рисунок 6" descr="Изображение выглядит как Графика, графическая вставка, символ, круг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B925831-7B2A-4B1E-8FE7-F8AB03E5C4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804" y="1389466"/>
            <a:ext cx="676579" cy="676579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круг, Графика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E3E30C7-10AC-D68A-F111-6A8DCC48B1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525" y="2572565"/>
            <a:ext cx="1219370" cy="121937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Шрифт, Графика, символ, логотип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60538D2-656C-8E31-CB21-DA803D500B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972" y="3989755"/>
            <a:ext cx="1219370" cy="12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64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793579-6936-0F74-D438-3A3CCD81CB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06721">
            <a:off x="8412853" y="1858910"/>
            <a:ext cx="3356162" cy="3356162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AA16F1A4-2216-5B7E-99BA-3002561AE281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0FC3FDD-8F1E-E246-ECF7-C99ADD46EE8B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53298D7-D3EA-6B98-022B-D59EAB1B000C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везда: 10 точек 17">
            <a:extLst>
              <a:ext uri="{FF2B5EF4-FFF2-40B4-BE49-F238E27FC236}">
                <a16:creationId xmlns:a16="http://schemas.microsoft.com/office/drawing/2014/main" id="{BBE6BE30-A601-5A14-0EAF-2C4154A5B881}"/>
              </a:ext>
            </a:extLst>
          </p:cNvPr>
          <p:cNvSpPr/>
          <p:nvPr/>
        </p:nvSpPr>
        <p:spPr>
          <a:xfrm flipV="1">
            <a:off x="159017" y="34221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4458"/>
              </a:solidFill>
            </a:endParaRPr>
          </a:p>
        </p:txBody>
      </p:sp>
      <p:sp>
        <p:nvSpPr>
          <p:cNvPr id="19" name="Звезда: 10 точек 18">
            <a:extLst>
              <a:ext uri="{FF2B5EF4-FFF2-40B4-BE49-F238E27FC236}">
                <a16:creationId xmlns:a16="http://schemas.microsoft.com/office/drawing/2014/main" id="{7C23FD9E-D79B-F2F7-B136-13ACDB4C263F}"/>
              </a:ext>
            </a:extLst>
          </p:cNvPr>
          <p:cNvSpPr/>
          <p:nvPr/>
        </p:nvSpPr>
        <p:spPr>
          <a:xfrm flipV="1">
            <a:off x="159016" y="614425"/>
            <a:ext cx="181935" cy="197097"/>
          </a:xfrm>
          <a:prstGeom prst="star10">
            <a:avLst/>
          </a:prstGeom>
          <a:solidFill>
            <a:srgbClr val="ACDCF9"/>
          </a:solidFill>
          <a:ln>
            <a:solidFill>
              <a:srgbClr val="204458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0" name="Звезда: 10 точек 19">
            <a:extLst>
              <a:ext uri="{FF2B5EF4-FFF2-40B4-BE49-F238E27FC236}">
                <a16:creationId xmlns:a16="http://schemas.microsoft.com/office/drawing/2014/main" id="{9D5061ED-EE86-32CA-2153-EAA712AC865F}"/>
              </a:ext>
            </a:extLst>
          </p:cNvPr>
          <p:cNvSpPr/>
          <p:nvPr/>
        </p:nvSpPr>
        <p:spPr>
          <a:xfrm flipV="1">
            <a:off x="159016" y="886638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1" name="Звезда: 10 точек 20">
            <a:extLst>
              <a:ext uri="{FF2B5EF4-FFF2-40B4-BE49-F238E27FC236}">
                <a16:creationId xmlns:a16="http://schemas.microsoft.com/office/drawing/2014/main" id="{52EFD18A-A5C9-F18D-B50E-8D72013F48E0}"/>
              </a:ext>
            </a:extLst>
          </p:cNvPr>
          <p:cNvSpPr/>
          <p:nvPr/>
        </p:nvSpPr>
        <p:spPr>
          <a:xfrm flipV="1">
            <a:off x="159016" y="115721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2" name="Звезда: 10 точек 21">
            <a:extLst>
              <a:ext uri="{FF2B5EF4-FFF2-40B4-BE49-F238E27FC236}">
                <a16:creationId xmlns:a16="http://schemas.microsoft.com/office/drawing/2014/main" id="{AF03BB2C-7C01-1E7F-73DA-8AC9066E28FD}"/>
              </a:ext>
            </a:extLst>
          </p:cNvPr>
          <p:cNvSpPr/>
          <p:nvPr/>
        </p:nvSpPr>
        <p:spPr>
          <a:xfrm flipV="1">
            <a:off x="159016" y="1429429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3" name="Звезда: 10 точек 22">
            <a:extLst>
              <a:ext uri="{FF2B5EF4-FFF2-40B4-BE49-F238E27FC236}">
                <a16:creationId xmlns:a16="http://schemas.microsoft.com/office/drawing/2014/main" id="{42BC2A2B-4169-6219-15F5-FDFE2D576B11}"/>
              </a:ext>
            </a:extLst>
          </p:cNvPr>
          <p:cNvSpPr/>
          <p:nvPr/>
        </p:nvSpPr>
        <p:spPr>
          <a:xfrm flipV="1">
            <a:off x="159016" y="1701642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4" name="Звезда: 10 точек 23">
            <a:extLst>
              <a:ext uri="{FF2B5EF4-FFF2-40B4-BE49-F238E27FC236}">
                <a16:creationId xmlns:a16="http://schemas.microsoft.com/office/drawing/2014/main" id="{814FC016-9166-4239-A51D-8D7E480F6FAD}"/>
              </a:ext>
            </a:extLst>
          </p:cNvPr>
          <p:cNvSpPr/>
          <p:nvPr/>
        </p:nvSpPr>
        <p:spPr>
          <a:xfrm flipV="1">
            <a:off x="159016" y="1972220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5" name="Звезда: 10 точек 24">
            <a:extLst>
              <a:ext uri="{FF2B5EF4-FFF2-40B4-BE49-F238E27FC236}">
                <a16:creationId xmlns:a16="http://schemas.microsoft.com/office/drawing/2014/main" id="{45029745-E6BE-B49C-A21E-985A9A083EC9}"/>
              </a:ext>
            </a:extLst>
          </p:cNvPr>
          <p:cNvSpPr/>
          <p:nvPr/>
        </p:nvSpPr>
        <p:spPr>
          <a:xfrm flipV="1">
            <a:off x="159016" y="2244433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6" name="Звезда: 10 точек 25">
            <a:extLst>
              <a:ext uri="{FF2B5EF4-FFF2-40B4-BE49-F238E27FC236}">
                <a16:creationId xmlns:a16="http://schemas.microsoft.com/office/drawing/2014/main" id="{EE311562-C13B-A117-9E59-52CAA2C3D614}"/>
              </a:ext>
            </a:extLst>
          </p:cNvPr>
          <p:cNvSpPr/>
          <p:nvPr/>
        </p:nvSpPr>
        <p:spPr>
          <a:xfrm flipV="1">
            <a:off x="159016" y="251664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E7F8F7-208A-921B-753B-BDE15AA39D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97081">
            <a:off x="1322228" y="-847726"/>
            <a:ext cx="4040364" cy="40403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408145B-B935-FB81-7613-1ED08AF394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83229">
            <a:off x="1742987" y="3855644"/>
            <a:ext cx="3566943" cy="356694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A32BD9-5A96-091A-A5E6-342534D268AE}"/>
              </a:ext>
            </a:extLst>
          </p:cNvPr>
          <p:cNvSpPr/>
          <p:nvPr/>
        </p:nvSpPr>
        <p:spPr>
          <a:xfrm>
            <a:off x="2333105" y="310684"/>
            <a:ext cx="870619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ИДЕЯ ПРОЕКТА</a:t>
            </a:r>
            <a:endParaRPr lang="en-US" sz="50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D1CAD3-1264-B8B8-9552-5FE7A0BB9D76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DC429B34-A648-8EAB-F9BE-74A88352A8DC}"/>
              </a:ext>
            </a:extLst>
          </p:cNvPr>
          <p:cNvGrpSpPr/>
          <p:nvPr/>
        </p:nvGrpSpPr>
        <p:grpSpPr>
          <a:xfrm>
            <a:off x="2023724" y="1310034"/>
            <a:ext cx="7564727" cy="3237047"/>
            <a:chOff x="1069426" y="1342573"/>
            <a:chExt cx="10665098" cy="4386212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69C23E4E-9167-B206-EEDF-606867426545}"/>
                </a:ext>
              </a:extLst>
            </p:cNvPr>
            <p:cNvSpPr/>
            <p:nvPr/>
          </p:nvSpPr>
          <p:spPr>
            <a:xfrm>
              <a:off x="1069426" y="3038108"/>
              <a:ext cx="3501225" cy="112600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ru-RU" sz="2400" b="1" u="sng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Управление контингентом</a:t>
              </a:r>
              <a:endParaRPr lang="en-US" sz="2400" b="1" u="sng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1A358C18-4E42-528D-E319-1DFEF8B72E58}"/>
                </a:ext>
              </a:extLst>
            </p:cNvPr>
            <p:cNvSpPr/>
            <p:nvPr/>
          </p:nvSpPr>
          <p:spPr>
            <a:xfrm>
              <a:off x="5215172" y="1342573"/>
              <a:ext cx="2967932" cy="112600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ru-RU" sz="2400" b="1" i="1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Физические</a:t>
              </a:r>
              <a:r>
                <a:rPr lang="ru-RU" sz="2400" b="1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 </a:t>
              </a:r>
              <a:r>
                <a:rPr lang="ru-RU" sz="2400" b="1" i="1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лица</a:t>
              </a:r>
              <a:endParaRPr lang="en-US" sz="2400" b="1" i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6764172-B7A7-CEFB-BEA7-53DDA47AC694}"/>
                </a:ext>
              </a:extLst>
            </p:cNvPr>
            <p:cNvSpPr/>
            <p:nvPr/>
          </p:nvSpPr>
          <p:spPr>
            <a:xfrm>
              <a:off x="6875642" y="2537678"/>
              <a:ext cx="4858882" cy="112600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ru-RU" sz="2400" b="1" i="1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Организация учебной структуры</a:t>
              </a:r>
              <a:endParaRPr lang="en-US" sz="2400" b="1" i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D09C251-F02F-819B-81B7-0C7E2A5A29D5}"/>
                </a:ext>
              </a:extLst>
            </p:cNvPr>
            <p:cNvSpPr/>
            <p:nvPr/>
          </p:nvSpPr>
          <p:spPr>
            <a:xfrm>
              <a:off x="5207295" y="5103227"/>
              <a:ext cx="3767976" cy="62555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ru-RU" sz="2400" b="1" i="1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Контингент</a:t>
              </a:r>
              <a:endParaRPr lang="en-US" sz="2400" b="1" i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E5ED68D-230A-6EAC-5886-3152C82D0C83}"/>
                </a:ext>
              </a:extLst>
            </p:cNvPr>
            <p:cNvSpPr/>
            <p:nvPr/>
          </p:nvSpPr>
          <p:spPr>
            <a:xfrm>
              <a:off x="6875642" y="3820451"/>
              <a:ext cx="4858882" cy="112600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ru-RU" sz="2400" b="1" i="1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Организация учебного процесса</a:t>
              </a:r>
              <a:endParaRPr lang="en-US" sz="2400" b="1" i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endParaRPr>
            </a:p>
          </p:txBody>
        </p:sp>
        <p:cxnSp>
          <p:nvCxnSpPr>
            <p:cNvPr id="15" name="Прямая со стрелкой 14">
              <a:extLst>
                <a:ext uri="{FF2B5EF4-FFF2-40B4-BE49-F238E27FC236}">
                  <a16:creationId xmlns:a16="http://schemas.microsoft.com/office/drawing/2014/main" id="{13040391-AE76-82E4-D689-93908277BC19}"/>
                </a:ext>
              </a:extLst>
            </p:cNvPr>
            <p:cNvCxnSpPr>
              <a:cxnSpLocks/>
              <a:stCxn id="36" idx="3"/>
            </p:cNvCxnSpPr>
            <p:nvPr/>
          </p:nvCxnSpPr>
          <p:spPr>
            <a:xfrm flipV="1">
              <a:off x="4570651" y="2661557"/>
              <a:ext cx="861321" cy="93955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>
              <a:extLst>
                <a:ext uri="{FF2B5EF4-FFF2-40B4-BE49-F238E27FC236}">
                  <a16:creationId xmlns:a16="http://schemas.microsoft.com/office/drawing/2014/main" id="{09873BA6-1745-B7F7-0133-E278F74E09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86066" y="3269328"/>
              <a:ext cx="2024293" cy="36151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>
              <a:extLst>
                <a:ext uri="{FF2B5EF4-FFF2-40B4-BE49-F238E27FC236}">
                  <a16:creationId xmlns:a16="http://schemas.microsoft.com/office/drawing/2014/main" id="{B934A8DC-82DC-3F14-5A25-9B615D95699E}"/>
                </a:ext>
              </a:extLst>
            </p:cNvPr>
            <p:cNvCxnSpPr>
              <a:cxnSpLocks/>
            </p:cNvCxnSpPr>
            <p:nvPr/>
          </p:nvCxnSpPr>
          <p:spPr>
            <a:xfrm>
              <a:off x="4552466" y="3646518"/>
              <a:ext cx="2110416" cy="91688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>
              <a:extLst>
                <a:ext uri="{FF2B5EF4-FFF2-40B4-BE49-F238E27FC236}">
                  <a16:creationId xmlns:a16="http://schemas.microsoft.com/office/drawing/2014/main" id="{08D6BBF4-5D89-11E6-2E00-B14C06D90970}"/>
                </a:ext>
              </a:extLst>
            </p:cNvPr>
            <p:cNvCxnSpPr>
              <a:cxnSpLocks/>
            </p:cNvCxnSpPr>
            <p:nvPr/>
          </p:nvCxnSpPr>
          <p:spPr>
            <a:xfrm>
              <a:off x="4552466" y="3638272"/>
              <a:ext cx="825350" cy="121221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44DB8B7D-6C6F-6BE8-639E-7DD4591A0F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029" r="41392"/>
          <a:stretch/>
        </p:blipFill>
        <p:spPr>
          <a:xfrm>
            <a:off x="7863813" y="5223517"/>
            <a:ext cx="2883099" cy="924054"/>
          </a:xfrm>
          <a:prstGeom prst="rect">
            <a:avLst/>
          </a:prstGeom>
        </p:spPr>
      </p:pic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2610A4BA-AC0E-DB74-67EC-8B1C3EDE3ECC}"/>
              </a:ext>
            </a:extLst>
          </p:cNvPr>
          <p:cNvSpPr/>
          <p:nvPr/>
        </p:nvSpPr>
        <p:spPr>
          <a:xfrm>
            <a:off x="1543369" y="5456619"/>
            <a:ext cx="749498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ОСНОВАНО НА ИНФОРМАЦИОННОЙ БАЗЕ 1С</a:t>
            </a:r>
          </a:p>
          <a:p>
            <a:r>
              <a:rPr lang="ru-RU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«УПРАВЛЕНИЕ ОБРАЗОВАТЕЛЬНЫМ ПРОЦЕССОМ»</a:t>
            </a:r>
            <a:endParaRPr lang="en-US" sz="16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907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1AED90-5C18-9249-62F7-67D335C621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7320">
            <a:off x="6676720" y="2943779"/>
            <a:ext cx="5383156" cy="53831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1730E04-6EA6-E944-BBFD-EE71FD607D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27025">
            <a:off x="7393393" y="-310483"/>
            <a:ext cx="4762500" cy="47625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9B8012-57D6-F41C-1703-46C6C4167C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57676">
            <a:off x="1180794" y="1421389"/>
            <a:ext cx="4762500" cy="4762500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AA16F1A4-2216-5B7E-99BA-3002561AE281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0FC3FDD-8F1E-E246-ECF7-C99ADD46EE8B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53298D7-D3EA-6B98-022B-D59EAB1B000C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69C23E4E-9167-B206-EEDF-606867426545}"/>
              </a:ext>
            </a:extLst>
          </p:cNvPr>
          <p:cNvSpPr/>
          <p:nvPr/>
        </p:nvSpPr>
        <p:spPr>
          <a:xfrm>
            <a:off x="978588" y="1527977"/>
            <a:ext cx="741726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kern="2500" dirty="0" err="1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drawDB</a:t>
            </a:r>
            <a:r>
              <a:rPr lang="en-US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 : </a:t>
            </a:r>
            <a:r>
              <a:rPr lang="ru-RU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СОБСТВЕННЫЙ ИНСТАНС</a:t>
            </a:r>
          </a:p>
          <a:p>
            <a:r>
              <a:rPr lang="en-US" sz="3200" b="1" i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db.gazakbayev.net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A32BD9-5A96-091A-A5E6-342534D268AE}"/>
              </a:ext>
            </a:extLst>
          </p:cNvPr>
          <p:cNvSpPr/>
          <p:nvPr/>
        </p:nvSpPr>
        <p:spPr>
          <a:xfrm>
            <a:off x="2316479" y="301326"/>
            <a:ext cx="870619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ИНСТРУМЕНТЫ</a:t>
            </a:r>
            <a:endParaRPr lang="en-US" sz="50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FB10584-EAB8-1FDA-48A1-060D06C89E09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EAF02D-50AB-CEFE-2BA7-43E1BA5AC672}"/>
              </a:ext>
            </a:extLst>
          </p:cNvPr>
          <p:cNvSpPr/>
          <p:nvPr/>
        </p:nvSpPr>
        <p:spPr>
          <a:xfrm>
            <a:off x="4229619" y="2627903"/>
            <a:ext cx="741726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3200" b="1" kern="2500" dirty="0" err="1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psql</a:t>
            </a:r>
            <a:r>
              <a:rPr lang="en-US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 :</a:t>
            </a:r>
            <a:r>
              <a:rPr lang="ru-RU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 ЗАПУСК ДЕМО-ХОСТА</a:t>
            </a:r>
          </a:p>
          <a:p>
            <a:pPr algn="r"/>
            <a:r>
              <a:rPr lang="en-US" sz="3200" b="1" i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demo.labinn.ru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4A53FFC-DE94-A0E7-0ACA-339856F7852A}"/>
              </a:ext>
            </a:extLst>
          </p:cNvPr>
          <p:cNvSpPr/>
          <p:nvPr/>
        </p:nvSpPr>
        <p:spPr>
          <a:xfrm>
            <a:off x="978587" y="3727829"/>
            <a:ext cx="833166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pgAdmin4 : </a:t>
            </a:r>
            <a:r>
              <a:rPr lang="ru-RU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УДОБНЫЙ </a:t>
            </a:r>
            <a:r>
              <a:rPr lang="en-US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GUI</a:t>
            </a:r>
          </a:p>
          <a:p>
            <a:r>
              <a:rPr lang="en-US" sz="3200" b="1" i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pg.gazakbayev.net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CC29A65-2AAB-5B64-1C85-C55AE84326BD}"/>
              </a:ext>
            </a:extLst>
          </p:cNvPr>
          <p:cNvSpPr/>
          <p:nvPr/>
        </p:nvSpPr>
        <p:spPr>
          <a:xfrm>
            <a:off x="2848496" y="4827755"/>
            <a:ext cx="879839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OpenAI : </a:t>
            </a:r>
            <a:r>
              <a:rPr lang="ru-RU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ПОМОЩЬ С ПОИСКОМ ОШИБОК</a:t>
            </a:r>
          </a:p>
          <a:p>
            <a:pPr algn="r"/>
            <a:r>
              <a:rPr lang="en-US" sz="3200" b="1" i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chatgpt.com</a:t>
            </a:r>
          </a:p>
        </p:txBody>
      </p:sp>
      <p:sp>
        <p:nvSpPr>
          <p:cNvPr id="50" name="Звезда: 10 точек 49">
            <a:extLst>
              <a:ext uri="{FF2B5EF4-FFF2-40B4-BE49-F238E27FC236}">
                <a16:creationId xmlns:a16="http://schemas.microsoft.com/office/drawing/2014/main" id="{DC6A4EF6-2484-E7DA-A6E8-2FCEE0BEFFD7}"/>
              </a:ext>
            </a:extLst>
          </p:cNvPr>
          <p:cNvSpPr/>
          <p:nvPr/>
        </p:nvSpPr>
        <p:spPr>
          <a:xfrm flipV="1">
            <a:off x="169091" y="364379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4458"/>
              </a:solidFill>
            </a:endParaRPr>
          </a:p>
        </p:txBody>
      </p:sp>
      <p:sp>
        <p:nvSpPr>
          <p:cNvPr id="51" name="Звезда: 10 точек 50">
            <a:extLst>
              <a:ext uri="{FF2B5EF4-FFF2-40B4-BE49-F238E27FC236}">
                <a16:creationId xmlns:a16="http://schemas.microsoft.com/office/drawing/2014/main" id="{1263196F-5294-D381-487F-B5D51276E447}"/>
              </a:ext>
            </a:extLst>
          </p:cNvPr>
          <p:cNvSpPr/>
          <p:nvPr/>
        </p:nvSpPr>
        <p:spPr>
          <a:xfrm flipV="1">
            <a:off x="169090" y="63659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52" name="Звезда: 10 точек 51">
            <a:extLst>
              <a:ext uri="{FF2B5EF4-FFF2-40B4-BE49-F238E27FC236}">
                <a16:creationId xmlns:a16="http://schemas.microsoft.com/office/drawing/2014/main" id="{9F014A50-69AA-700A-E2EC-3D22E5A1CA78}"/>
              </a:ext>
            </a:extLst>
          </p:cNvPr>
          <p:cNvSpPr/>
          <p:nvPr/>
        </p:nvSpPr>
        <p:spPr>
          <a:xfrm flipV="1">
            <a:off x="169090" y="908805"/>
            <a:ext cx="181935" cy="197097"/>
          </a:xfrm>
          <a:prstGeom prst="star10">
            <a:avLst/>
          </a:prstGeom>
          <a:solidFill>
            <a:srgbClr val="ACDCF9"/>
          </a:solidFill>
          <a:ln>
            <a:solidFill>
              <a:srgbClr val="204458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53" name="Звезда: 10 точек 52">
            <a:extLst>
              <a:ext uri="{FF2B5EF4-FFF2-40B4-BE49-F238E27FC236}">
                <a16:creationId xmlns:a16="http://schemas.microsoft.com/office/drawing/2014/main" id="{D8DD2BA2-9DEC-1842-5B28-9B22E9839D4D}"/>
              </a:ext>
            </a:extLst>
          </p:cNvPr>
          <p:cNvSpPr/>
          <p:nvPr/>
        </p:nvSpPr>
        <p:spPr>
          <a:xfrm flipV="1">
            <a:off x="169090" y="1179383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54" name="Звезда: 10 точек 53">
            <a:extLst>
              <a:ext uri="{FF2B5EF4-FFF2-40B4-BE49-F238E27FC236}">
                <a16:creationId xmlns:a16="http://schemas.microsoft.com/office/drawing/2014/main" id="{C35FF78B-9834-0CF3-AC15-B95E887D58D2}"/>
              </a:ext>
            </a:extLst>
          </p:cNvPr>
          <p:cNvSpPr/>
          <p:nvPr/>
        </p:nvSpPr>
        <p:spPr>
          <a:xfrm flipV="1">
            <a:off x="169090" y="145159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55" name="Звезда: 10 точек 54">
            <a:extLst>
              <a:ext uri="{FF2B5EF4-FFF2-40B4-BE49-F238E27FC236}">
                <a16:creationId xmlns:a16="http://schemas.microsoft.com/office/drawing/2014/main" id="{7E689A58-610F-A4BD-F778-12DAD82D3271}"/>
              </a:ext>
            </a:extLst>
          </p:cNvPr>
          <p:cNvSpPr/>
          <p:nvPr/>
        </p:nvSpPr>
        <p:spPr>
          <a:xfrm flipV="1">
            <a:off x="169090" y="1723809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56" name="Звезда: 10 точек 55">
            <a:extLst>
              <a:ext uri="{FF2B5EF4-FFF2-40B4-BE49-F238E27FC236}">
                <a16:creationId xmlns:a16="http://schemas.microsoft.com/office/drawing/2014/main" id="{7A5C88C9-D152-CDB0-89B9-75DC12E10854}"/>
              </a:ext>
            </a:extLst>
          </p:cNvPr>
          <p:cNvSpPr/>
          <p:nvPr/>
        </p:nvSpPr>
        <p:spPr>
          <a:xfrm flipV="1">
            <a:off x="169090" y="1994387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57" name="Звезда: 10 точек 56">
            <a:extLst>
              <a:ext uri="{FF2B5EF4-FFF2-40B4-BE49-F238E27FC236}">
                <a16:creationId xmlns:a16="http://schemas.microsoft.com/office/drawing/2014/main" id="{488BEDBC-FA1A-684B-E3E5-3DD232B5A0C7}"/>
              </a:ext>
            </a:extLst>
          </p:cNvPr>
          <p:cNvSpPr/>
          <p:nvPr/>
        </p:nvSpPr>
        <p:spPr>
          <a:xfrm flipV="1">
            <a:off x="169090" y="2266600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58" name="Звезда: 10 точек 57">
            <a:extLst>
              <a:ext uri="{FF2B5EF4-FFF2-40B4-BE49-F238E27FC236}">
                <a16:creationId xmlns:a16="http://schemas.microsoft.com/office/drawing/2014/main" id="{BFE3091F-3922-5B09-6992-9101EA1596B3}"/>
              </a:ext>
            </a:extLst>
          </p:cNvPr>
          <p:cNvSpPr/>
          <p:nvPr/>
        </p:nvSpPr>
        <p:spPr>
          <a:xfrm flipV="1">
            <a:off x="169090" y="2538813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893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AA16F1A4-2216-5B7E-99BA-3002561AE281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0FC3FDD-8F1E-E246-ECF7-C99ADD46EE8B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53298D7-D3EA-6B98-022B-D59EAB1B000C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A32BD9-5A96-091A-A5E6-342534D268AE}"/>
              </a:ext>
            </a:extLst>
          </p:cNvPr>
          <p:cNvSpPr/>
          <p:nvPr/>
        </p:nvSpPr>
        <p:spPr>
          <a:xfrm>
            <a:off x="2333105" y="310684"/>
            <a:ext cx="870619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РЕАЛИЗАЦИЯ</a:t>
            </a:r>
            <a:endParaRPr lang="en-US" sz="50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65F9CD-27EF-042A-C262-9EAE5D8966A0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953CBE-0598-7AE0-CBAF-17232E1A6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56" y="1990379"/>
            <a:ext cx="3913014" cy="306637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8610DA1-D7F9-6E71-3256-E3F993131013}"/>
              </a:ext>
            </a:extLst>
          </p:cNvPr>
          <p:cNvSpPr/>
          <p:nvPr/>
        </p:nvSpPr>
        <p:spPr>
          <a:xfrm>
            <a:off x="4939530" y="1522986"/>
            <a:ext cx="40767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u="sng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СХЕМА БАЗЫ</a:t>
            </a:r>
            <a:endParaRPr lang="en-US" sz="3600" b="1" u="sng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80A76A8-FE8A-C936-0528-A77E4C88B2A2}"/>
              </a:ext>
            </a:extLst>
          </p:cNvPr>
          <p:cNvSpPr/>
          <p:nvPr/>
        </p:nvSpPr>
        <p:spPr>
          <a:xfrm>
            <a:off x="5002452" y="2292028"/>
            <a:ext cx="72281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kern="2500" dirty="0" err="1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drawDB</a:t>
            </a:r>
            <a:r>
              <a:rPr lang="en-US" sz="36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 (DBML) </a:t>
            </a:r>
            <a:r>
              <a:rPr lang="ru-RU" sz="36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→</a:t>
            </a:r>
            <a:r>
              <a:rPr lang="en-US" sz="36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 dbdiagram.io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6848959-1628-F4F3-99F0-A49C0693C13E}"/>
              </a:ext>
            </a:extLst>
          </p:cNvPr>
          <p:cNvSpPr/>
          <p:nvPr/>
        </p:nvSpPr>
        <p:spPr>
          <a:xfrm>
            <a:off x="4939530" y="3596476"/>
            <a:ext cx="69476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DBML </a:t>
            </a:r>
            <a:r>
              <a:rPr lang="ru-RU" sz="36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→ </a:t>
            </a:r>
            <a:r>
              <a:rPr lang="en-US" sz="36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SQL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681C29B-D481-B9DA-BA72-BAD115C0FA7E}"/>
              </a:ext>
            </a:extLst>
          </p:cNvPr>
          <p:cNvSpPr/>
          <p:nvPr/>
        </p:nvSpPr>
        <p:spPr>
          <a:xfrm>
            <a:off x="4939530" y="2877234"/>
            <a:ext cx="40767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u="sng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DDL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1A22E63-28B5-639B-ABA2-2E888D45BD5F}"/>
              </a:ext>
            </a:extLst>
          </p:cNvPr>
          <p:cNvSpPr/>
          <p:nvPr/>
        </p:nvSpPr>
        <p:spPr>
          <a:xfrm>
            <a:off x="4939530" y="4181682"/>
            <a:ext cx="40767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u="sng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DML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68E8680-28C5-16A7-01E2-B97111B941B9}"/>
              </a:ext>
            </a:extLst>
          </p:cNvPr>
          <p:cNvSpPr/>
          <p:nvPr/>
        </p:nvSpPr>
        <p:spPr>
          <a:xfrm>
            <a:off x="4944973" y="4828013"/>
            <a:ext cx="69476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psycopg2, Faker @ Python</a:t>
            </a:r>
          </a:p>
        </p:txBody>
      </p:sp>
      <p:sp>
        <p:nvSpPr>
          <p:cNvPr id="3" name="Звезда: 10 точек 2">
            <a:extLst>
              <a:ext uri="{FF2B5EF4-FFF2-40B4-BE49-F238E27FC236}">
                <a16:creationId xmlns:a16="http://schemas.microsoft.com/office/drawing/2014/main" id="{BBE6BE30-A601-5A14-0EAF-2C4154A5B881}"/>
              </a:ext>
            </a:extLst>
          </p:cNvPr>
          <p:cNvSpPr/>
          <p:nvPr/>
        </p:nvSpPr>
        <p:spPr>
          <a:xfrm flipV="1">
            <a:off x="159017" y="34221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4458"/>
              </a:solidFill>
            </a:endParaRPr>
          </a:p>
        </p:txBody>
      </p:sp>
      <p:sp>
        <p:nvSpPr>
          <p:cNvPr id="5" name="Звезда: 10 точек 4">
            <a:extLst>
              <a:ext uri="{FF2B5EF4-FFF2-40B4-BE49-F238E27FC236}">
                <a16:creationId xmlns:a16="http://schemas.microsoft.com/office/drawing/2014/main" id="{7C23FD9E-D79B-F2F7-B136-13ACDB4C263F}"/>
              </a:ext>
            </a:extLst>
          </p:cNvPr>
          <p:cNvSpPr/>
          <p:nvPr/>
        </p:nvSpPr>
        <p:spPr>
          <a:xfrm flipV="1">
            <a:off x="159016" y="614425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12" name="Звезда: 10 точек 11">
            <a:extLst>
              <a:ext uri="{FF2B5EF4-FFF2-40B4-BE49-F238E27FC236}">
                <a16:creationId xmlns:a16="http://schemas.microsoft.com/office/drawing/2014/main" id="{9D5061ED-EE86-32CA-2153-EAA712AC865F}"/>
              </a:ext>
            </a:extLst>
          </p:cNvPr>
          <p:cNvSpPr/>
          <p:nvPr/>
        </p:nvSpPr>
        <p:spPr>
          <a:xfrm flipV="1">
            <a:off x="159016" y="886638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17" name="Звезда: 10 точек 16">
            <a:extLst>
              <a:ext uri="{FF2B5EF4-FFF2-40B4-BE49-F238E27FC236}">
                <a16:creationId xmlns:a16="http://schemas.microsoft.com/office/drawing/2014/main" id="{52EFD18A-A5C9-F18D-B50E-8D72013F48E0}"/>
              </a:ext>
            </a:extLst>
          </p:cNvPr>
          <p:cNvSpPr/>
          <p:nvPr/>
        </p:nvSpPr>
        <p:spPr>
          <a:xfrm flipV="1">
            <a:off x="159016" y="1157216"/>
            <a:ext cx="181935" cy="197097"/>
          </a:xfrm>
          <a:prstGeom prst="star10">
            <a:avLst/>
          </a:prstGeom>
          <a:solidFill>
            <a:srgbClr val="ACDCF9"/>
          </a:solidFill>
          <a:ln>
            <a:solidFill>
              <a:srgbClr val="204458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7" name="Звезда: 10 точек 26">
            <a:extLst>
              <a:ext uri="{FF2B5EF4-FFF2-40B4-BE49-F238E27FC236}">
                <a16:creationId xmlns:a16="http://schemas.microsoft.com/office/drawing/2014/main" id="{AF03BB2C-7C01-1E7F-73DA-8AC9066E28FD}"/>
              </a:ext>
            </a:extLst>
          </p:cNvPr>
          <p:cNvSpPr/>
          <p:nvPr/>
        </p:nvSpPr>
        <p:spPr>
          <a:xfrm flipV="1">
            <a:off x="159016" y="1429429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8" name="Звезда: 10 точек 27">
            <a:extLst>
              <a:ext uri="{FF2B5EF4-FFF2-40B4-BE49-F238E27FC236}">
                <a16:creationId xmlns:a16="http://schemas.microsoft.com/office/drawing/2014/main" id="{42BC2A2B-4169-6219-15F5-FDFE2D576B11}"/>
              </a:ext>
            </a:extLst>
          </p:cNvPr>
          <p:cNvSpPr/>
          <p:nvPr/>
        </p:nvSpPr>
        <p:spPr>
          <a:xfrm flipV="1">
            <a:off x="159016" y="1701642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9" name="Звезда: 10 точек 28">
            <a:extLst>
              <a:ext uri="{FF2B5EF4-FFF2-40B4-BE49-F238E27FC236}">
                <a16:creationId xmlns:a16="http://schemas.microsoft.com/office/drawing/2014/main" id="{814FC016-9166-4239-A51D-8D7E480F6FAD}"/>
              </a:ext>
            </a:extLst>
          </p:cNvPr>
          <p:cNvSpPr/>
          <p:nvPr/>
        </p:nvSpPr>
        <p:spPr>
          <a:xfrm flipV="1">
            <a:off x="159016" y="1972220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30" name="Звезда: 10 точек 29">
            <a:extLst>
              <a:ext uri="{FF2B5EF4-FFF2-40B4-BE49-F238E27FC236}">
                <a16:creationId xmlns:a16="http://schemas.microsoft.com/office/drawing/2014/main" id="{45029745-E6BE-B49C-A21E-985A9A083EC9}"/>
              </a:ext>
            </a:extLst>
          </p:cNvPr>
          <p:cNvSpPr/>
          <p:nvPr/>
        </p:nvSpPr>
        <p:spPr>
          <a:xfrm flipV="1">
            <a:off x="159016" y="2244433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31" name="Звезда: 10 точек 30">
            <a:extLst>
              <a:ext uri="{FF2B5EF4-FFF2-40B4-BE49-F238E27FC236}">
                <a16:creationId xmlns:a16="http://schemas.microsoft.com/office/drawing/2014/main" id="{EE311562-C13B-A117-9E59-52CAA2C3D614}"/>
              </a:ext>
            </a:extLst>
          </p:cNvPr>
          <p:cNvSpPr/>
          <p:nvPr/>
        </p:nvSpPr>
        <p:spPr>
          <a:xfrm flipV="1">
            <a:off x="159016" y="251664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734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224B9A-202E-314D-13EF-EBE44E8964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9353">
            <a:off x="4304952" y="-712018"/>
            <a:ext cx="4762500" cy="47625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1D13CEC-44F9-9523-4368-ACD1052838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0707">
            <a:off x="7616063" y="2019227"/>
            <a:ext cx="4762500" cy="4762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CB0558-4244-C6F5-C5A9-6742FD0837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14206">
            <a:off x="1468542" y="2901928"/>
            <a:ext cx="4762500" cy="4762500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AA16F1A4-2216-5B7E-99BA-3002561AE281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0FC3FDD-8F1E-E246-ECF7-C99ADD46EE8B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53298D7-D3EA-6B98-022B-D59EAB1B000C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везда: 10 точек 17">
            <a:extLst>
              <a:ext uri="{FF2B5EF4-FFF2-40B4-BE49-F238E27FC236}">
                <a16:creationId xmlns:a16="http://schemas.microsoft.com/office/drawing/2014/main" id="{BBE6BE30-A601-5A14-0EAF-2C4154A5B881}"/>
              </a:ext>
            </a:extLst>
          </p:cNvPr>
          <p:cNvSpPr/>
          <p:nvPr/>
        </p:nvSpPr>
        <p:spPr>
          <a:xfrm flipV="1">
            <a:off x="159017" y="34221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4458"/>
              </a:solidFill>
            </a:endParaRPr>
          </a:p>
        </p:txBody>
      </p:sp>
      <p:sp>
        <p:nvSpPr>
          <p:cNvPr id="19" name="Звезда: 10 точек 18">
            <a:extLst>
              <a:ext uri="{FF2B5EF4-FFF2-40B4-BE49-F238E27FC236}">
                <a16:creationId xmlns:a16="http://schemas.microsoft.com/office/drawing/2014/main" id="{7C23FD9E-D79B-F2F7-B136-13ACDB4C263F}"/>
              </a:ext>
            </a:extLst>
          </p:cNvPr>
          <p:cNvSpPr/>
          <p:nvPr/>
        </p:nvSpPr>
        <p:spPr>
          <a:xfrm flipV="1">
            <a:off x="159016" y="614425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0" name="Звезда: 10 точек 19">
            <a:extLst>
              <a:ext uri="{FF2B5EF4-FFF2-40B4-BE49-F238E27FC236}">
                <a16:creationId xmlns:a16="http://schemas.microsoft.com/office/drawing/2014/main" id="{9D5061ED-EE86-32CA-2153-EAA712AC865F}"/>
              </a:ext>
            </a:extLst>
          </p:cNvPr>
          <p:cNvSpPr/>
          <p:nvPr/>
        </p:nvSpPr>
        <p:spPr>
          <a:xfrm flipV="1">
            <a:off x="159016" y="886638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1" name="Звезда: 10 точек 20">
            <a:extLst>
              <a:ext uri="{FF2B5EF4-FFF2-40B4-BE49-F238E27FC236}">
                <a16:creationId xmlns:a16="http://schemas.microsoft.com/office/drawing/2014/main" id="{52EFD18A-A5C9-F18D-B50E-8D72013F48E0}"/>
              </a:ext>
            </a:extLst>
          </p:cNvPr>
          <p:cNvSpPr/>
          <p:nvPr/>
        </p:nvSpPr>
        <p:spPr>
          <a:xfrm flipV="1">
            <a:off x="159016" y="1157216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2" name="Звезда: 10 точек 21">
            <a:extLst>
              <a:ext uri="{FF2B5EF4-FFF2-40B4-BE49-F238E27FC236}">
                <a16:creationId xmlns:a16="http://schemas.microsoft.com/office/drawing/2014/main" id="{AF03BB2C-7C01-1E7F-73DA-8AC9066E28FD}"/>
              </a:ext>
            </a:extLst>
          </p:cNvPr>
          <p:cNvSpPr/>
          <p:nvPr/>
        </p:nvSpPr>
        <p:spPr>
          <a:xfrm flipV="1">
            <a:off x="159016" y="1429429"/>
            <a:ext cx="181935" cy="197097"/>
          </a:xfrm>
          <a:prstGeom prst="star10">
            <a:avLst/>
          </a:prstGeom>
          <a:solidFill>
            <a:srgbClr val="ACDCF9"/>
          </a:solidFill>
          <a:ln>
            <a:solidFill>
              <a:srgbClr val="204458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3" name="Звезда: 10 точек 22">
            <a:extLst>
              <a:ext uri="{FF2B5EF4-FFF2-40B4-BE49-F238E27FC236}">
                <a16:creationId xmlns:a16="http://schemas.microsoft.com/office/drawing/2014/main" id="{42BC2A2B-4169-6219-15F5-FDFE2D576B11}"/>
              </a:ext>
            </a:extLst>
          </p:cNvPr>
          <p:cNvSpPr/>
          <p:nvPr/>
        </p:nvSpPr>
        <p:spPr>
          <a:xfrm flipV="1">
            <a:off x="159016" y="1701642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4" name="Звезда: 10 точек 23">
            <a:extLst>
              <a:ext uri="{FF2B5EF4-FFF2-40B4-BE49-F238E27FC236}">
                <a16:creationId xmlns:a16="http://schemas.microsoft.com/office/drawing/2014/main" id="{814FC016-9166-4239-A51D-8D7E480F6FAD}"/>
              </a:ext>
            </a:extLst>
          </p:cNvPr>
          <p:cNvSpPr/>
          <p:nvPr/>
        </p:nvSpPr>
        <p:spPr>
          <a:xfrm flipV="1">
            <a:off x="159016" y="1972220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5" name="Звезда: 10 точек 24">
            <a:extLst>
              <a:ext uri="{FF2B5EF4-FFF2-40B4-BE49-F238E27FC236}">
                <a16:creationId xmlns:a16="http://schemas.microsoft.com/office/drawing/2014/main" id="{45029745-E6BE-B49C-A21E-985A9A083EC9}"/>
              </a:ext>
            </a:extLst>
          </p:cNvPr>
          <p:cNvSpPr/>
          <p:nvPr/>
        </p:nvSpPr>
        <p:spPr>
          <a:xfrm flipV="1">
            <a:off x="159016" y="2244433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6" name="Звезда: 10 точек 25">
            <a:extLst>
              <a:ext uri="{FF2B5EF4-FFF2-40B4-BE49-F238E27FC236}">
                <a16:creationId xmlns:a16="http://schemas.microsoft.com/office/drawing/2014/main" id="{EE311562-C13B-A117-9E59-52CAA2C3D614}"/>
              </a:ext>
            </a:extLst>
          </p:cNvPr>
          <p:cNvSpPr/>
          <p:nvPr/>
        </p:nvSpPr>
        <p:spPr>
          <a:xfrm flipV="1">
            <a:off x="159016" y="251664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A32BD9-5A96-091A-A5E6-342534D268AE}"/>
              </a:ext>
            </a:extLst>
          </p:cNvPr>
          <p:cNvSpPr/>
          <p:nvPr/>
        </p:nvSpPr>
        <p:spPr>
          <a:xfrm>
            <a:off x="2333105" y="310684"/>
            <a:ext cx="870619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РЕАЛИЗАЦИЯ</a:t>
            </a:r>
            <a:endParaRPr lang="en-US" sz="50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572D87F-1ACA-29F0-A499-527EECC79D9A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2529387B-0791-3EA2-9323-DABA4BF89D32}"/>
              </a:ext>
            </a:extLst>
          </p:cNvPr>
          <p:cNvGrpSpPr/>
          <p:nvPr/>
        </p:nvGrpSpPr>
        <p:grpSpPr>
          <a:xfrm>
            <a:off x="2833960" y="1626526"/>
            <a:ext cx="7564727" cy="3237047"/>
            <a:chOff x="1069426" y="1342573"/>
            <a:chExt cx="10665098" cy="4386212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C756B715-E1ED-C84E-363C-4271CADBCD68}"/>
                </a:ext>
              </a:extLst>
            </p:cNvPr>
            <p:cNvSpPr/>
            <p:nvPr/>
          </p:nvSpPr>
          <p:spPr>
            <a:xfrm>
              <a:off x="1069426" y="3038108"/>
              <a:ext cx="3501225" cy="112600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ru-RU" sz="2400" b="1" u="sng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Управление контингентом</a:t>
              </a:r>
              <a:endParaRPr lang="en-US" sz="2400" b="1" u="sng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D34FFFAC-4518-8D36-968C-268304F0E52D}"/>
                </a:ext>
              </a:extLst>
            </p:cNvPr>
            <p:cNvSpPr/>
            <p:nvPr/>
          </p:nvSpPr>
          <p:spPr>
            <a:xfrm>
              <a:off x="5215172" y="1342573"/>
              <a:ext cx="2967932" cy="112600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ru-RU" sz="2400" b="1" i="1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Физические</a:t>
              </a:r>
              <a:r>
                <a:rPr lang="ru-RU" sz="2400" b="1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 </a:t>
              </a:r>
              <a:r>
                <a:rPr lang="ru-RU" sz="2400" b="1" i="1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лица</a:t>
              </a:r>
              <a:endParaRPr lang="en-US" sz="2400" b="1" i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69EBB16C-914A-C56F-1365-415CE381090D}"/>
                </a:ext>
              </a:extLst>
            </p:cNvPr>
            <p:cNvSpPr/>
            <p:nvPr/>
          </p:nvSpPr>
          <p:spPr>
            <a:xfrm>
              <a:off x="6875642" y="2537678"/>
              <a:ext cx="4858882" cy="112600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ru-RU" sz="2400" b="1" i="1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Организация учебной структуры</a:t>
              </a:r>
              <a:endParaRPr lang="en-US" sz="2400" b="1" i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8A5E04CB-CC76-1874-7DEE-92B24DF3E264}"/>
                </a:ext>
              </a:extLst>
            </p:cNvPr>
            <p:cNvSpPr/>
            <p:nvPr/>
          </p:nvSpPr>
          <p:spPr>
            <a:xfrm>
              <a:off x="5207295" y="5103227"/>
              <a:ext cx="3767976" cy="62555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ru-RU" sz="2400" b="1" i="1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Контингент</a:t>
              </a:r>
              <a:endParaRPr lang="en-US" sz="2400" b="1" i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464B01B6-BFB4-A768-4449-0804BF7D223B}"/>
                </a:ext>
              </a:extLst>
            </p:cNvPr>
            <p:cNvSpPr/>
            <p:nvPr/>
          </p:nvSpPr>
          <p:spPr>
            <a:xfrm>
              <a:off x="6875642" y="3820451"/>
              <a:ext cx="4858882" cy="112600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ru-RU" sz="2400" b="1" i="1" kern="2500" dirty="0">
                  <a:ln w="0"/>
                  <a:solidFill>
                    <a:srgbClr val="204458"/>
                  </a:solidFill>
                  <a:latin typeface="Segoe UI" panose="020B0502040204020203" pitchFamily="34" charset="0"/>
                  <a:ea typeface="Helvetica" panose="00000500000000000000" pitchFamily="50" charset="0"/>
                  <a:cs typeface="Segoe UI" panose="020B0502040204020203" pitchFamily="34" charset="0"/>
                </a:rPr>
                <a:t>Организация учебного процесса</a:t>
              </a:r>
              <a:endParaRPr lang="en-US" sz="2400" b="1" i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endParaRPr>
            </a:p>
          </p:txBody>
        </p:sp>
        <p:cxnSp>
          <p:nvCxnSpPr>
            <p:cNvPr id="32" name="Прямая со стрелкой 31">
              <a:extLst>
                <a:ext uri="{FF2B5EF4-FFF2-40B4-BE49-F238E27FC236}">
                  <a16:creationId xmlns:a16="http://schemas.microsoft.com/office/drawing/2014/main" id="{C60897C5-475D-177A-3E0F-CD29CE647B4E}"/>
                </a:ext>
              </a:extLst>
            </p:cNvPr>
            <p:cNvCxnSpPr>
              <a:cxnSpLocks/>
              <a:stCxn id="27" idx="3"/>
            </p:cNvCxnSpPr>
            <p:nvPr/>
          </p:nvCxnSpPr>
          <p:spPr>
            <a:xfrm flipV="1">
              <a:off x="4570651" y="2661557"/>
              <a:ext cx="861321" cy="93955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>
              <a:extLst>
                <a:ext uri="{FF2B5EF4-FFF2-40B4-BE49-F238E27FC236}">
                  <a16:creationId xmlns:a16="http://schemas.microsoft.com/office/drawing/2014/main" id="{C794F9D6-C641-5A37-B267-875FA73BC4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86066" y="3269328"/>
              <a:ext cx="2024293" cy="36151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>
              <a:extLst>
                <a:ext uri="{FF2B5EF4-FFF2-40B4-BE49-F238E27FC236}">
                  <a16:creationId xmlns:a16="http://schemas.microsoft.com/office/drawing/2014/main" id="{C47E3942-8246-1145-316B-CDD277D0A1BC}"/>
                </a:ext>
              </a:extLst>
            </p:cNvPr>
            <p:cNvCxnSpPr>
              <a:cxnSpLocks/>
            </p:cNvCxnSpPr>
            <p:nvPr/>
          </p:nvCxnSpPr>
          <p:spPr>
            <a:xfrm>
              <a:off x="4552466" y="3646518"/>
              <a:ext cx="2110416" cy="91688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>
              <a:extLst>
                <a:ext uri="{FF2B5EF4-FFF2-40B4-BE49-F238E27FC236}">
                  <a16:creationId xmlns:a16="http://schemas.microsoft.com/office/drawing/2014/main" id="{563E8228-1F78-9578-FA37-42F098F9ACB6}"/>
                </a:ext>
              </a:extLst>
            </p:cNvPr>
            <p:cNvCxnSpPr>
              <a:cxnSpLocks/>
            </p:cNvCxnSpPr>
            <p:nvPr/>
          </p:nvCxnSpPr>
          <p:spPr>
            <a:xfrm>
              <a:off x="4552466" y="3638272"/>
              <a:ext cx="825350" cy="121221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7850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A9C18-1FB0-1EEE-8DCD-6D81D6087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B4E97D-607D-55E6-8918-1FCB06D437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9353">
            <a:off x="4279552" y="-679608"/>
            <a:ext cx="4762500" cy="47625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742ED49-F715-BC88-B609-AA9E1DC653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0707">
            <a:off x="7625304" y="2041288"/>
            <a:ext cx="4762500" cy="4762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D35D1A-D64E-2734-CF03-6BFA9B545D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14206">
            <a:off x="1468542" y="2901928"/>
            <a:ext cx="4762500" cy="4762500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EF91A858-2EC9-58B0-FD63-84AD79812157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D82207F-2E2B-ECDF-F416-257F92D7E8EA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BD85BF5-BEF1-F9F5-9C3F-21965807F1FE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везда: 10 точек 17">
            <a:extLst>
              <a:ext uri="{FF2B5EF4-FFF2-40B4-BE49-F238E27FC236}">
                <a16:creationId xmlns:a16="http://schemas.microsoft.com/office/drawing/2014/main" id="{1CD706BD-A6C3-D70C-8EDF-3CA63CB1CE3F}"/>
              </a:ext>
            </a:extLst>
          </p:cNvPr>
          <p:cNvSpPr/>
          <p:nvPr/>
        </p:nvSpPr>
        <p:spPr>
          <a:xfrm flipV="1">
            <a:off x="159017" y="34221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4458"/>
              </a:solidFill>
            </a:endParaRPr>
          </a:p>
        </p:txBody>
      </p:sp>
      <p:sp>
        <p:nvSpPr>
          <p:cNvPr id="19" name="Звезда: 10 точек 18">
            <a:extLst>
              <a:ext uri="{FF2B5EF4-FFF2-40B4-BE49-F238E27FC236}">
                <a16:creationId xmlns:a16="http://schemas.microsoft.com/office/drawing/2014/main" id="{0480FC69-8D40-27FE-6739-C4102508E681}"/>
              </a:ext>
            </a:extLst>
          </p:cNvPr>
          <p:cNvSpPr/>
          <p:nvPr/>
        </p:nvSpPr>
        <p:spPr>
          <a:xfrm flipV="1">
            <a:off x="159016" y="614425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0" name="Звезда: 10 точек 19">
            <a:extLst>
              <a:ext uri="{FF2B5EF4-FFF2-40B4-BE49-F238E27FC236}">
                <a16:creationId xmlns:a16="http://schemas.microsoft.com/office/drawing/2014/main" id="{E0F6BBA8-F009-F530-2E84-D3FF69640A3A}"/>
              </a:ext>
            </a:extLst>
          </p:cNvPr>
          <p:cNvSpPr/>
          <p:nvPr/>
        </p:nvSpPr>
        <p:spPr>
          <a:xfrm flipV="1">
            <a:off x="159016" y="886638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1" name="Звезда: 10 точек 20">
            <a:extLst>
              <a:ext uri="{FF2B5EF4-FFF2-40B4-BE49-F238E27FC236}">
                <a16:creationId xmlns:a16="http://schemas.microsoft.com/office/drawing/2014/main" id="{5F1458A9-851C-4659-BDF8-48A44FEEF8B2}"/>
              </a:ext>
            </a:extLst>
          </p:cNvPr>
          <p:cNvSpPr/>
          <p:nvPr/>
        </p:nvSpPr>
        <p:spPr>
          <a:xfrm flipV="1">
            <a:off x="159016" y="1157216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2" name="Звезда: 10 точек 21">
            <a:extLst>
              <a:ext uri="{FF2B5EF4-FFF2-40B4-BE49-F238E27FC236}">
                <a16:creationId xmlns:a16="http://schemas.microsoft.com/office/drawing/2014/main" id="{C919288B-DA14-84C8-3E0A-96FE4D709BD4}"/>
              </a:ext>
            </a:extLst>
          </p:cNvPr>
          <p:cNvSpPr/>
          <p:nvPr/>
        </p:nvSpPr>
        <p:spPr>
          <a:xfrm flipV="1">
            <a:off x="159016" y="1429429"/>
            <a:ext cx="181935" cy="197097"/>
          </a:xfrm>
          <a:prstGeom prst="star10">
            <a:avLst/>
          </a:prstGeom>
          <a:solidFill>
            <a:srgbClr val="ACDCF9"/>
          </a:solidFill>
          <a:ln>
            <a:solidFill>
              <a:srgbClr val="204458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3" name="Звезда: 10 точек 22">
            <a:extLst>
              <a:ext uri="{FF2B5EF4-FFF2-40B4-BE49-F238E27FC236}">
                <a16:creationId xmlns:a16="http://schemas.microsoft.com/office/drawing/2014/main" id="{A194B1B6-BB06-11CA-D9EB-D85012652018}"/>
              </a:ext>
            </a:extLst>
          </p:cNvPr>
          <p:cNvSpPr/>
          <p:nvPr/>
        </p:nvSpPr>
        <p:spPr>
          <a:xfrm flipV="1">
            <a:off x="159016" y="1701642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4" name="Звезда: 10 точек 23">
            <a:extLst>
              <a:ext uri="{FF2B5EF4-FFF2-40B4-BE49-F238E27FC236}">
                <a16:creationId xmlns:a16="http://schemas.microsoft.com/office/drawing/2014/main" id="{7E434724-5248-9057-C315-50FD532D8F0D}"/>
              </a:ext>
            </a:extLst>
          </p:cNvPr>
          <p:cNvSpPr/>
          <p:nvPr/>
        </p:nvSpPr>
        <p:spPr>
          <a:xfrm flipV="1">
            <a:off x="159016" y="1972220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5" name="Звезда: 10 точек 24">
            <a:extLst>
              <a:ext uri="{FF2B5EF4-FFF2-40B4-BE49-F238E27FC236}">
                <a16:creationId xmlns:a16="http://schemas.microsoft.com/office/drawing/2014/main" id="{0EFEA9DB-388E-067D-9B50-892E5107F7DC}"/>
              </a:ext>
            </a:extLst>
          </p:cNvPr>
          <p:cNvSpPr/>
          <p:nvPr/>
        </p:nvSpPr>
        <p:spPr>
          <a:xfrm flipV="1">
            <a:off x="159016" y="2244433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6" name="Звезда: 10 точек 25">
            <a:extLst>
              <a:ext uri="{FF2B5EF4-FFF2-40B4-BE49-F238E27FC236}">
                <a16:creationId xmlns:a16="http://schemas.microsoft.com/office/drawing/2014/main" id="{E00C5D3E-7BE9-0CE8-48D6-B2D4B8BDA4BF}"/>
              </a:ext>
            </a:extLst>
          </p:cNvPr>
          <p:cNvSpPr/>
          <p:nvPr/>
        </p:nvSpPr>
        <p:spPr>
          <a:xfrm flipV="1">
            <a:off x="159016" y="251664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4F6A9EC-231C-C7A0-BF60-8196AAEDD033}"/>
              </a:ext>
            </a:extLst>
          </p:cNvPr>
          <p:cNvSpPr/>
          <p:nvPr/>
        </p:nvSpPr>
        <p:spPr>
          <a:xfrm>
            <a:off x="2333105" y="310684"/>
            <a:ext cx="870619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ФИЗИЧЕСКИЕ ЛИЦА</a:t>
            </a:r>
            <a:endParaRPr lang="en-US" sz="50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EE6E704-DE3D-BD5F-99B5-8DAFFE584FE0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pic>
        <p:nvPicPr>
          <p:cNvPr id="12" name="Рисунок 11" descr="Изображение выглядит как диаграмма, снимок экрана, План, Технический чертеж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8B9C3AF-9286-9E50-A74F-7852B98172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558" y="1142030"/>
            <a:ext cx="8137287" cy="551515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4597567-0600-E584-E3BF-3B24477F7369}"/>
              </a:ext>
            </a:extLst>
          </p:cNvPr>
          <p:cNvSpPr/>
          <p:nvPr/>
        </p:nvSpPr>
        <p:spPr>
          <a:xfrm>
            <a:off x="5805402" y="1429429"/>
            <a:ext cx="2190750" cy="2221821"/>
          </a:xfrm>
          <a:prstGeom prst="rect">
            <a:avLst/>
          </a:prstGeom>
          <a:solidFill>
            <a:srgbClr val="E46A6A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804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92025-E727-9F53-0186-D9EEA116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541E50-8DD4-8B0A-8E22-4D47674057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9353">
            <a:off x="4304952" y="-712018"/>
            <a:ext cx="4762500" cy="47625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0D43D9-9AA5-EF19-A3FC-675A850166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0707">
            <a:off x="7625304" y="2041288"/>
            <a:ext cx="4762500" cy="4762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0F2AEA-0292-87E2-4BCA-34A2C2DC18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14206">
            <a:off x="1468541" y="2901927"/>
            <a:ext cx="4762500" cy="4762500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7D14D263-7D24-6DAA-6525-A421443E049D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C83378C3-C6BE-E038-3920-4225C7520B10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7A78E83C-5E72-EC7E-4B1B-756E05F3BD91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везда: 10 точек 17">
            <a:extLst>
              <a:ext uri="{FF2B5EF4-FFF2-40B4-BE49-F238E27FC236}">
                <a16:creationId xmlns:a16="http://schemas.microsoft.com/office/drawing/2014/main" id="{9A9BF7E6-2A90-F57F-5C09-DD621DFE5EFE}"/>
              </a:ext>
            </a:extLst>
          </p:cNvPr>
          <p:cNvSpPr/>
          <p:nvPr/>
        </p:nvSpPr>
        <p:spPr>
          <a:xfrm flipV="1">
            <a:off x="159017" y="34221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4458"/>
              </a:solidFill>
            </a:endParaRPr>
          </a:p>
        </p:txBody>
      </p:sp>
      <p:sp>
        <p:nvSpPr>
          <p:cNvPr id="19" name="Звезда: 10 точек 18">
            <a:extLst>
              <a:ext uri="{FF2B5EF4-FFF2-40B4-BE49-F238E27FC236}">
                <a16:creationId xmlns:a16="http://schemas.microsoft.com/office/drawing/2014/main" id="{06019D02-EFF9-79EB-B0E6-0CE84422A87C}"/>
              </a:ext>
            </a:extLst>
          </p:cNvPr>
          <p:cNvSpPr/>
          <p:nvPr/>
        </p:nvSpPr>
        <p:spPr>
          <a:xfrm flipV="1">
            <a:off x="159016" y="614425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0" name="Звезда: 10 точек 19">
            <a:extLst>
              <a:ext uri="{FF2B5EF4-FFF2-40B4-BE49-F238E27FC236}">
                <a16:creationId xmlns:a16="http://schemas.microsoft.com/office/drawing/2014/main" id="{3884507F-E74C-8D62-FA13-DE8BA3A98622}"/>
              </a:ext>
            </a:extLst>
          </p:cNvPr>
          <p:cNvSpPr/>
          <p:nvPr/>
        </p:nvSpPr>
        <p:spPr>
          <a:xfrm flipV="1">
            <a:off x="159016" y="886638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1" name="Звезда: 10 точек 20">
            <a:extLst>
              <a:ext uri="{FF2B5EF4-FFF2-40B4-BE49-F238E27FC236}">
                <a16:creationId xmlns:a16="http://schemas.microsoft.com/office/drawing/2014/main" id="{9EE27814-73E4-2FC9-AF22-9CDF8273CAE5}"/>
              </a:ext>
            </a:extLst>
          </p:cNvPr>
          <p:cNvSpPr/>
          <p:nvPr/>
        </p:nvSpPr>
        <p:spPr>
          <a:xfrm flipV="1">
            <a:off x="159016" y="1157216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2" name="Звезда: 10 точек 21">
            <a:extLst>
              <a:ext uri="{FF2B5EF4-FFF2-40B4-BE49-F238E27FC236}">
                <a16:creationId xmlns:a16="http://schemas.microsoft.com/office/drawing/2014/main" id="{35FA85A1-0856-50D9-8A6E-D122A46E2AAA}"/>
              </a:ext>
            </a:extLst>
          </p:cNvPr>
          <p:cNvSpPr/>
          <p:nvPr/>
        </p:nvSpPr>
        <p:spPr>
          <a:xfrm flipV="1">
            <a:off x="159016" y="1429429"/>
            <a:ext cx="181935" cy="197097"/>
          </a:xfrm>
          <a:prstGeom prst="star10">
            <a:avLst/>
          </a:prstGeom>
          <a:solidFill>
            <a:srgbClr val="ACDCF9"/>
          </a:solidFill>
          <a:ln>
            <a:solidFill>
              <a:srgbClr val="204458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3" name="Звезда: 10 точек 22">
            <a:extLst>
              <a:ext uri="{FF2B5EF4-FFF2-40B4-BE49-F238E27FC236}">
                <a16:creationId xmlns:a16="http://schemas.microsoft.com/office/drawing/2014/main" id="{D8102E51-03C6-6B9C-16BD-7A331BE18CEA}"/>
              </a:ext>
            </a:extLst>
          </p:cNvPr>
          <p:cNvSpPr/>
          <p:nvPr/>
        </p:nvSpPr>
        <p:spPr>
          <a:xfrm flipV="1">
            <a:off x="159016" y="1701642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4" name="Звезда: 10 точек 23">
            <a:extLst>
              <a:ext uri="{FF2B5EF4-FFF2-40B4-BE49-F238E27FC236}">
                <a16:creationId xmlns:a16="http://schemas.microsoft.com/office/drawing/2014/main" id="{F9197445-5FED-B036-A73D-F9F1ED60B694}"/>
              </a:ext>
            </a:extLst>
          </p:cNvPr>
          <p:cNvSpPr/>
          <p:nvPr/>
        </p:nvSpPr>
        <p:spPr>
          <a:xfrm flipV="1">
            <a:off x="159016" y="1972220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5" name="Звезда: 10 точек 24">
            <a:extLst>
              <a:ext uri="{FF2B5EF4-FFF2-40B4-BE49-F238E27FC236}">
                <a16:creationId xmlns:a16="http://schemas.microsoft.com/office/drawing/2014/main" id="{7F08526B-C346-09F7-944B-DDCAE8A273DE}"/>
              </a:ext>
            </a:extLst>
          </p:cNvPr>
          <p:cNvSpPr/>
          <p:nvPr/>
        </p:nvSpPr>
        <p:spPr>
          <a:xfrm flipV="1">
            <a:off x="159016" y="2244433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6" name="Звезда: 10 точек 25">
            <a:extLst>
              <a:ext uri="{FF2B5EF4-FFF2-40B4-BE49-F238E27FC236}">
                <a16:creationId xmlns:a16="http://schemas.microsoft.com/office/drawing/2014/main" id="{9A50144E-C86D-5A2F-2FE3-DF41E27EFA56}"/>
              </a:ext>
            </a:extLst>
          </p:cNvPr>
          <p:cNvSpPr/>
          <p:nvPr/>
        </p:nvSpPr>
        <p:spPr>
          <a:xfrm flipV="1">
            <a:off x="159016" y="251664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4A95742-84BC-D173-8288-300CF38249D9}"/>
              </a:ext>
            </a:extLst>
          </p:cNvPr>
          <p:cNvSpPr/>
          <p:nvPr/>
        </p:nvSpPr>
        <p:spPr>
          <a:xfrm>
            <a:off x="2333105" y="310684"/>
            <a:ext cx="870619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УЧЕБНАЯ СТРУКТУРА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51937F-A205-C4BC-140F-F9EC73288DE1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pic>
        <p:nvPicPr>
          <p:cNvPr id="12" name="Рисунок 11" descr="Изображение выглядит как диаграмма, снимок экрана, План, Технический чертеж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7EA1E8D-C43D-6D0A-C432-FEF582B781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558" y="1142030"/>
            <a:ext cx="8137287" cy="551515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0D46647-B18C-CA99-E6B6-568CA1ADF9D8}"/>
              </a:ext>
            </a:extLst>
          </p:cNvPr>
          <p:cNvSpPr/>
          <p:nvPr/>
        </p:nvSpPr>
        <p:spPr>
          <a:xfrm>
            <a:off x="8344135" y="1292615"/>
            <a:ext cx="2410710" cy="5322225"/>
          </a:xfrm>
          <a:prstGeom prst="rect">
            <a:avLst/>
          </a:prstGeom>
          <a:solidFill>
            <a:srgbClr val="E46A6A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9A3EA7D-396F-1A97-B32C-C3C151BB010A}"/>
              </a:ext>
            </a:extLst>
          </p:cNvPr>
          <p:cNvSpPr/>
          <p:nvPr/>
        </p:nvSpPr>
        <p:spPr>
          <a:xfrm>
            <a:off x="6616324" y="4263435"/>
            <a:ext cx="1727811" cy="1368660"/>
          </a:xfrm>
          <a:prstGeom prst="rect">
            <a:avLst/>
          </a:prstGeom>
          <a:solidFill>
            <a:srgbClr val="E46A6A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947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7372D-0BFD-908F-9B55-51C385356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4C726A-DBE4-3DD5-1499-B5DE9D58B8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9353">
            <a:off x="4304952" y="-712018"/>
            <a:ext cx="4762500" cy="47625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1C5C8AA-1C75-DF5A-8153-B70135D929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0707">
            <a:off x="7625304" y="2041288"/>
            <a:ext cx="4762500" cy="4762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0885DB-C67B-6206-3AE1-6C60B485EB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14206">
            <a:off x="1468541" y="2901927"/>
            <a:ext cx="4762500" cy="4762500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423F5209-FA2E-9BDD-ACED-8891F528F711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60D275F4-AAC3-E94E-378A-90D1C4F64B2F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9953A9D1-1205-CD19-D2D4-ED82CFE42AB0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везда: 10 точек 17">
            <a:extLst>
              <a:ext uri="{FF2B5EF4-FFF2-40B4-BE49-F238E27FC236}">
                <a16:creationId xmlns:a16="http://schemas.microsoft.com/office/drawing/2014/main" id="{5E1DF910-9C36-0DA7-E914-6C3D809746BB}"/>
              </a:ext>
            </a:extLst>
          </p:cNvPr>
          <p:cNvSpPr/>
          <p:nvPr/>
        </p:nvSpPr>
        <p:spPr>
          <a:xfrm flipV="1">
            <a:off x="159017" y="34221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4458"/>
              </a:solidFill>
            </a:endParaRPr>
          </a:p>
        </p:txBody>
      </p:sp>
      <p:sp>
        <p:nvSpPr>
          <p:cNvPr id="19" name="Звезда: 10 точек 18">
            <a:extLst>
              <a:ext uri="{FF2B5EF4-FFF2-40B4-BE49-F238E27FC236}">
                <a16:creationId xmlns:a16="http://schemas.microsoft.com/office/drawing/2014/main" id="{47F37A0B-4721-E574-F6E6-BEF434C0AED1}"/>
              </a:ext>
            </a:extLst>
          </p:cNvPr>
          <p:cNvSpPr/>
          <p:nvPr/>
        </p:nvSpPr>
        <p:spPr>
          <a:xfrm flipV="1">
            <a:off x="159016" y="614425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0" name="Звезда: 10 точек 19">
            <a:extLst>
              <a:ext uri="{FF2B5EF4-FFF2-40B4-BE49-F238E27FC236}">
                <a16:creationId xmlns:a16="http://schemas.microsoft.com/office/drawing/2014/main" id="{4681C3DE-8C4C-2EBE-3F5C-083DCEE85A65}"/>
              </a:ext>
            </a:extLst>
          </p:cNvPr>
          <p:cNvSpPr/>
          <p:nvPr/>
        </p:nvSpPr>
        <p:spPr>
          <a:xfrm flipV="1">
            <a:off x="159016" y="886638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1" name="Звезда: 10 точек 20">
            <a:extLst>
              <a:ext uri="{FF2B5EF4-FFF2-40B4-BE49-F238E27FC236}">
                <a16:creationId xmlns:a16="http://schemas.microsoft.com/office/drawing/2014/main" id="{F6EF4D96-CB85-BBE4-A602-738D0FFB1A35}"/>
              </a:ext>
            </a:extLst>
          </p:cNvPr>
          <p:cNvSpPr/>
          <p:nvPr/>
        </p:nvSpPr>
        <p:spPr>
          <a:xfrm flipV="1">
            <a:off x="159016" y="1157216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2" name="Звезда: 10 точек 21">
            <a:extLst>
              <a:ext uri="{FF2B5EF4-FFF2-40B4-BE49-F238E27FC236}">
                <a16:creationId xmlns:a16="http://schemas.microsoft.com/office/drawing/2014/main" id="{1C866181-1A48-C2DD-39D4-6B14F4ABD3CF}"/>
              </a:ext>
            </a:extLst>
          </p:cNvPr>
          <p:cNvSpPr/>
          <p:nvPr/>
        </p:nvSpPr>
        <p:spPr>
          <a:xfrm flipV="1">
            <a:off x="159016" y="1429429"/>
            <a:ext cx="181935" cy="197097"/>
          </a:xfrm>
          <a:prstGeom prst="star10">
            <a:avLst/>
          </a:prstGeom>
          <a:solidFill>
            <a:srgbClr val="ACDCF9"/>
          </a:solidFill>
          <a:ln>
            <a:solidFill>
              <a:srgbClr val="204458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3" name="Звезда: 10 точек 22">
            <a:extLst>
              <a:ext uri="{FF2B5EF4-FFF2-40B4-BE49-F238E27FC236}">
                <a16:creationId xmlns:a16="http://schemas.microsoft.com/office/drawing/2014/main" id="{27D7770C-517F-0346-F65E-39B322F9E515}"/>
              </a:ext>
            </a:extLst>
          </p:cNvPr>
          <p:cNvSpPr/>
          <p:nvPr/>
        </p:nvSpPr>
        <p:spPr>
          <a:xfrm flipV="1">
            <a:off x="159016" y="1701642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4" name="Звезда: 10 точек 23">
            <a:extLst>
              <a:ext uri="{FF2B5EF4-FFF2-40B4-BE49-F238E27FC236}">
                <a16:creationId xmlns:a16="http://schemas.microsoft.com/office/drawing/2014/main" id="{92152268-2BC8-CBE5-9098-132EBC1F37BF}"/>
              </a:ext>
            </a:extLst>
          </p:cNvPr>
          <p:cNvSpPr/>
          <p:nvPr/>
        </p:nvSpPr>
        <p:spPr>
          <a:xfrm flipV="1">
            <a:off x="159016" y="1972220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5" name="Звезда: 10 точек 24">
            <a:extLst>
              <a:ext uri="{FF2B5EF4-FFF2-40B4-BE49-F238E27FC236}">
                <a16:creationId xmlns:a16="http://schemas.microsoft.com/office/drawing/2014/main" id="{235B5B6A-FEB3-4724-6E80-8809C7C3F922}"/>
              </a:ext>
            </a:extLst>
          </p:cNvPr>
          <p:cNvSpPr/>
          <p:nvPr/>
        </p:nvSpPr>
        <p:spPr>
          <a:xfrm flipV="1">
            <a:off x="159016" y="2244433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6" name="Звезда: 10 точек 25">
            <a:extLst>
              <a:ext uri="{FF2B5EF4-FFF2-40B4-BE49-F238E27FC236}">
                <a16:creationId xmlns:a16="http://schemas.microsoft.com/office/drawing/2014/main" id="{19C79505-092D-BABC-ED35-4D3617B640A6}"/>
              </a:ext>
            </a:extLst>
          </p:cNvPr>
          <p:cNvSpPr/>
          <p:nvPr/>
        </p:nvSpPr>
        <p:spPr>
          <a:xfrm flipV="1">
            <a:off x="159016" y="251664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1CA63BC-FD35-3E64-E37E-B9B4118B223E}"/>
              </a:ext>
            </a:extLst>
          </p:cNvPr>
          <p:cNvSpPr/>
          <p:nvPr/>
        </p:nvSpPr>
        <p:spPr>
          <a:xfrm>
            <a:off x="2333105" y="310684"/>
            <a:ext cx="870619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УЧЕБНЫЙ ПРОЦЕСС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4582F90-407C-C71F-78C2-691999CCC8A5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pic>
        <p:nvPicPr>
          <p:cNvPr id="12" name="Рисунок 11" descr="Изображение выглядит как диаграмма, снимок экрана, План, Технический чертеж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A550C47-4FEC-17BF-ECB9-95FFB1D34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558" y="1142030"/>
            <a:ext cx="8137287" cy="551515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6331B4-265A-FC50-9AAB-DFCFBFCBE11F}"/>
              </a:ext>
            </a:extLst>
          </p:cNvPr>
          <p:cNvSpPr/>
          <p:nvPr/>
        </p:nvSpPr>
        <p:spPr>
          <a:xfrm>
            <a:off x="3111500" y="1469822"/>
            <a:ext cx="1809750" cy="1714757"/>
          </a:xfrm>
          <a:prstGeom prst="rect">
            <a:avLst/>
          </a:prstGeom>
          <a:solidFill>
            <a:srgbClr val="E46A6A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203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A9534-7284-EE84-1EF2-8CDE1AB9E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36DB3F-6B8A-8AD2-8506-F47E47896B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9353">
            <a:off x="4304952" y="-712018"/>
            <a:ext cx="4762500" cy="47625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9A69134-7A80-541B-550E-0C4E3282FF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0707">
            <a:off x="7625304" y="2041288"/>
            <a:ext cx="4762500" cy="4762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5AD2BE-8475-0E67-47CE-8D91604A73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14206">
            <a:off x="1468541" y="2901927"/>
            <a:ext cx="4762500" cy="4762500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1FCB0303-85F2-67E2-EF01-6551BEF512CC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9C5E171-78B6-0E31-1FE9-80C5EF81B5AD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DB24A0E-98EC-5483-5EAA-3C7B83F76062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везда: 10 точек 17">
            <a:extLst>
              <a:ext uri="{FF2B5EF4-FFF2-40B4-BE49-F238E27FC236}">
                <a16:creationId xmlns:a16="http://schemas.microsoft.com/office/drawing/2014/main" id="{FF4117EC-311C-27E7-28C4-5931F69785CE}"/>
              </a:ext>
            </a:extLst>
          </p:cNvPr>
          <p:cNvSpPr/>
          <p:nvPr/>
        </p:nvSpPr>
        <p:spPr>
          <a:xfrm flipV="1">
            <a:off x="159017" y="34221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4458"/>
              </a:solidFill>
            </a:endParaRPr>
          </a:p>
        </p:txBody>
      </p:sp>
      <p:sp>
        <p:nvSpPr>
          <p:cNvPr id="19" name="Звезда: 10 точек 18">
            <a:extLst>
              <a:ext uri="{FF2B5EF4-FFF2-40B4-BE49-F238E27FC236}">
                <a16:creationId xmlns:a16="http://schemas.microsoft.com/office/drawing/2014/main" id="{DD164180-0391-34C9-C8CC-C31B552566E3}"/>
              </a:ext>
            </a:extLst>
          </p:cNvPr>
          <p:cNvSpPr/>
          <p:nvPr/>
        </p:nvSpPr>
        <p:spPr>
          <a:xfrm flipV="1">
            <a:off x="159016" y="614425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0" name="Звезда: 10 точек 19">
            <a:extLst>
              <a:ext uri="{FF2B5EF4-FFF2-40B4-BE49-F238E27FC236}">
                <a16:creationId xmlns:a16="http://schemas.microsoft.com/office/drawing/2014/main" id="{705A980C-ACD5-FFB7-80B5-A83C0EC12BB5}"/>
              </a:ext>
            </a:extLst>
          </p:cNvPr>
          <p:cNvSpPr/>
          <p:nvPr/>
        </p:nvSpPr>
        <p:spPr>
          <a:xfrm flipV="1">
            <a:off x="159016" y="886638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1" name="Звезда: 10 точек 20">
            <a:extLst>
              <a:ext uri="{FF2B5EF4-FFF2-40B4-BE49-F238E27FC236}">
                <a16:creationId xmlns:a16="http://schemas.microsoft.com/office/drawing/2014/main" id="{38C50745-A51E-03E6-6A22-700C60891DCE}"/>
              </a:ext>
            </a:extLst>
          </p:cNvPr>
          <p:cNvSpPr/>
          <p:nvPr/>
        </p:nvSpPr>
        <p:spPr>
          <a:xfrm flipV="1">
            <a:off x="159016" y="1157216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2" name="Звезда: 10 точек 21">
            <a:extLst>
              <a:ext uri="{FF2B5EF4-FFF2-40B4-BE49-F238E27FC236}">
                <a16:creationId xmlns:a16="http://schemas.microsoft.com/office/drawing/2014/main" id="{57AD7CEA-1D99-E1FF-2E1B-9345A7D1194F}"/>
              </a:ext>
            </a:extLst>
          </p:cNvPr>
          <p:cNvSpPr/>
          <p:nvPr/>
        </p:nvSpPr>
        <p:spPr>
          <a:xfrm flipV="1">
            <a:off x="159016" y="1429429"/>
            <a:ext cx="181935" cy="197097"/>
          </a:xfrm>
          <a:prstGeom prst="star10">
            <a:avLst/>
          </a:prstGeom>
          <a:solidFill>
            <a:srgbClr val="ACDCF9"/>
          </a:solidFill>
          <a:ln>
            <a:solidFill>
              <a:srgbClr val="204458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3" name="Звезда: 10 точек 22">
            <a:extLst>
              <a:ext uri="{FF2B5EF4-FFF2-40B4-BE49-F238E27FC236}">
                <a16:creationId xmlns:a16="http://schemas.microsoft.com/office/drawing/2014/main" id="{54659BF7-D80C-FAD9-5532-9437CFDB507E}"/>
              </a:ext>
            </a:extLst>
          </p:cNvPr>
          <p:cNvSpPr/>
          <p:nvPr/>
        </p:nvSpPr>
        <p:spPr>
          <a:xfrm flipV="1">
            <a:off x="159016" y="1701642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4" name="Звезда: 10 точек 23">
            <a:extLst>
              <a:ext uri="{FF2B5EF4-FFF2-40B4-BE49-F238E27FC236}">
                <a16:creationId xmlns:a16="http://schemas.microsoft.com/office/drawing/2014/main" id="{72B1B6FA-103B-EB14-4B86-85884B02671F}"/>
              </a:ext>
            </a:extLst>
          </p:cNvPr>
          <p:cNvSpPr/>
          <p:nvPr/>
        </p:nvSpPr>
        <p:spPr>
          <a:xfrm flipV="1">
            <a:off x="159016" y="1972220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5" name="Звезда: 10 точек 24">
            <a:extLst>
              <a:ext uri="{FF2B5EF4-FFF2-40B4-BE49-F238E27FC236}">
                <a16:creationId xmlns:a16="http://schemas.microsoft.com/office/drawing/2014/main" id="{5621A066-9666-8963-A0DB-3675E70AFE37}"/>
              </a:ext>
            </a:extLst>
          </p:cNvPr>
          <p:cNvSpPr/>
          <p:nvPr/>
        </p:nvSpPr>
        <p:spPr>
          <a:xfrm flipV="1">
            <a:off x="159016" y="2244433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6" name="Звезда: 10 точек 25">
            <a:extLst>
              <a:ext uri="{FF2B5EF4-FFF2-40B4-BE49-F238E27FC236}">
                <a16:creationId xmlns:a16="http://schemas.microsoft.com/office/drawing/2014/main" id="{E691B225-DD84-077D-5A45-D8F6084C4EAB}"/>
              </a:ext>
            </a:extLst>
          </p:cNvPr>
          <p:cNvSpPr/>
          <p:nvPr/>
        </p:nvSpPr>
        <p:spPr>
          <a:xfrm flipV="1">
            <a:off x="159016" y="251664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3470B7-4E57-76AD-A85A-96FC3A7F051E}"/>
              </a:ext>
            </a:extLst>
          </p:cNvPr>
          <p:cNvSpPr/>
          <p:nvPr/>
        </p:nvSpPr>
        <p:spPr>
          <a:xfrm>
            <a:off x="2333105" y="310684"/>
            <a:ext cx="870619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КОНТИНГЕНТ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536CCB-3938-BCEE-AAB7-F55DFB5827CC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pic>
        <p:nvPicPr>
          <p:cNvPr id="12" name="Рисунок 11" descr="Изображение выглядит как диаграмма, снимок экрана, План, Технический чертеж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A71ADBE-42BD-06B1-F4B1-7B3FE5E91E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558" y="1142030"/>
            <a:ext cx="8137287" cy="551515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642813E-AAD9-7BAA-A7CE-E3C9F9C44350}"/>
              </a:ext>
            </a:extLst>
          </p:cNvPr>
          <p:cNvSpPr/>
          <p:nvPr/>
        </p:nvSpPr>
        <p:spPr>
          <a:xfrm>
            <a:off x="2617558" y="5105400"/>
            <a:ext cx="3529242" cy="1565072"/>
          </a:xfrm>
          <a:prstGeom prst="rect">
            <a:avLst/>
          </a:prstGeom>
          <a:solidFill>
            <a:srgbClr val="E46A6A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FC96419-3797-289A-28F3-3A99463DB1A5}"/>
              </a:ext>
            </a:extLst>
          </p:cNvPr>
          <p:cNvSpPr/>
          <p:nvPr/>
        </p:nvSpPr>
        <p:spPr>
          <a:xfrm>
            <a:off x="4494998" y="3540328"/>
            <a:ext cx="1651801" cy="1565072"/>
          </a:xfrm>
          <a:prstGeom prst="rect">
            <a:avLst/>
          </a:prstGeom>
          <a:solidFill>
            <a:srgbClr val="E46A6A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5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7A4652C-EDE7-F21B-661F-BF0D688D3C1A}"/>
              </a:ext>
            </a:extLst>
          </p:cNvPr>
          <p:cNvSpPr/>
          <p:nvPr/>
        </p:nvSpPr>
        <p:spPr>
          <a:xfrm>
            <a:off x="9245601" y="-1"/>
            <a:ext cx="2946400" cy="6858001"/>
          </a:xfrm>
          <a:prstGeom prst="rect">
            <a:avLst/>
          </a:prstGeom>
          <a:solidFill>
            <a:srgbClr val="204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7BE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A16F1A4-2216-5B7E-99BA-3002561AE281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0FC3FDD-8F1E-E246-ECF7-C99ADD46EE8B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53298D7-D3EA-6B98-022B-D59EAB1B000C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везда: 10 точек 17">
            <a:extLst>
              <a:ext uri="{FF2B5EF4-FFF2-40B4-BE49-F238E27FC236}">
                <a16:creationId xmlns:a16="http://schemas.microsoft.com/office/drawing/2014/main" id="{BBE6BE30-A601-5A14-0EAF-2C4154A5B881}"/>
              </a:ext>
            </a:extLst>
          </p:cNvPr>
          <p:cNvSpPr/>
          <p:nvPr/>
        </p:nvSpPr>
        <p:spPr>
          <a:xfrm flipV="1">
            <a:off x="159017" y="34221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4458"/>
              </a:solidFill>
            </a:endParaRPr>
          </a:p>
        </p:txBody>
      </p:sp>
      <p:sp>
        <p:nvSpPr>
          <p:cNvPr id="19" name="Звезда: 10 точек 18">
            <a:extLst>
              <a:ext uri="{FF2B5EF4-FFF2-40B4-BE49-F238E27FC236}">
                <a16:creationId xmlns:a16="http://schemas.microsoft.com/office/drawing/2014/main" id="{7C23FD9E-D79B-F2F7-B136-13ACDB4C263F}"/>
              </a:ext>
            </a:extLst>
          </p:cNvPr>
          <p:cNvSpPr/>
          <p:nvPr/>
        </p:nvSpPr>
        <p:spPr>
          <a:xfrm flipV="1">
            <a:off x="159016" y="614425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0" name="Звезда: 10 точек 19">
            <a:extLst>
              <a:ext uri="{FF2B5EF4-FFF2-40B4-BE49-F238E27FC236}">
                <a16:creationId xmlns:a16="http://schemas.microsoft.com/office/drawing/2014/main" id="{9D5061ED-EE86-32CA-2153-EAA712AC865F}"/>
              </a:ext>
            </a:extLst>
          </p:cNvPr>
          <p:cNvSpPr/>
          <p:nvPr/>
        </p:nvSpPr>
        <p:spPr>
          <a:xfrm flipV="1">
            <a:off x="159016" y="886638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1" name="Звезда: 10 точек 20">
            <a:extLst>
              <a:ext uri="{FF2B5EF4-FFF2-40B4-BE49-F238E27FC236}">
                <a16:creationId xmlns:a16="http://schemas.microsoft.com/office/drawing/2014/main" id="{52EFD18A-A5C9-F18D-B50E-8D72013F48E0}"/>
              </a:ext>
            </a:extLst>
          </p:cNvPr>
          <p:cNvSpPr/>
          <p:nvPr/>
        </p:nvSpPr>
        <p:spPr>
          <a:xfrm flipV="1">
            <a:off x="159016" y="1157216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2" name="Звезда: 10 точек 21">
            <a:extLst>
              <a:ext uri="{FF2B5EF4-FFF2-40B4-BE49-F238E27FC236}">
                <a16:creationId xmlns:a16="http://schemas.microsoft.com/office/drawing/2014/main" id="{AF03BB2C-7C01-1E7F-73DA-8AC9066E28FD}"/>
              </a:ext>
            </a:extLst>
          </p:cNvPr>
          <p:cNvSpPr/>
          <p:nvPr/>
        </p:nvSpPr>
        <p:spPr>
          <a:xfrm flipV="1">
            <a:off x="159016" y="1429429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3" name="Звезда: 10 точек 22">
            <a:extLst>
              <a:ext uri="{FF2B5EF4-FFF2-40B4-BE49-F238E27FC236}">
                <a16:creationId xmlns:a16="http://schemas.microsoft.com/office/drawing/2014/main" id="{42BC2A2B-4169-6219-15F5-FDFE2D576B11}"/>
              </a:ext>
            </a:extLst>
          </p:cNvPr>
          <p:cNvSpPr/>
          <p:nvPr/>
        </p:nvSpPr>
        <p:spPr>
          <a:xfrm flipV="1">
            <a:off x="159016" y="1701642"/>
            <a:ext cx="181935" cy="197097"/>
          </a:xfrm>
          <a:prstGeom prst="star10">
            <a:avLst/>
          </a:prstGeom>
          <a:solidFill>
            <a:srgbClr val="ACDCF9"/>
          </a:solidFill>
          <a:ln>
            <a:solidFill>
              <a:srgbClr val="204458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4" name="Звезда: 10 точек 23">
            <a:extLst>
              <a:ext uri="{FF2B5EF4-FFF2-40B4-BE49-F238E27FC236}">
                <a16:creationId xmlns:a16="http://schemas.microsoft.com/office/drawing/2014/main" id="{814FC016-9166-4239-A51D-8D7E480F6FAD}"/>
              </a:ext>
            </a:extLst>
          </p:cNvPr>
          <p:cNvSpPr/>
          <p:nvPr/>
        </p:nvSpPr>
        <p:spPr>
          <a:xfrm flipV="1">
            <a:off x="159016" y="1972220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5" name="Звезда: 10 точек 24">
            <a:extLst>
              <a:ext uri="{FF2B5EF4-FFF2-40B4-BE49-F238E27FC236}">
                <a16:creationId xmlns:a16="http://schemas.microsoft.com/office/drawing/2014/main" id="{45029745-E6BE-B49C-A21E-985A9A083EC9}"/>
              </a:ext>
            </a:extLst>
          </p:cNvPr>
          <p:cNvSpPr/>
          <p:nvPr/>
        </p:nvSpPr>
        <p:spPr>
          <a:xfrm flipV="1">
            <a:off x="159016" y="2244433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6" name="Звезда: 10 точек 25">
            <a:extLst>
              <a:ext uri="{FF2B5EF4-FFF2-40B4-BE49-F238E27FC236}">
                <a16:creationId xmlns:a16="http://schemas.microsoft.com/office/drawing/2014/main" id="{EE311562-C13B-A117-9E59-52CAA2C3D614}"/>
              </a:ext>
            </a:extLst>
          </p:cNvPr>
          <p:cNvSpPr/>
          <p:nvPr/>
        </p:nvSpPr>
        <p:spPr>
          <a:xfrm flipV="1">
            <a:off x="159016" y="251664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F6F89DF-9ED5-9DBB-FD17-17595A2F72CC}"/>
              </a:ext>
            </a:extLst>
          </p:cNvPr>
          <p:cNvSpPr/>
          <p:nvPr/>
        </p:nvSpPr>
        <p:spPr>
          <a:xfrm>
            <a:off x="9308525" y="123371"/>
            <a:ext cx="2883476" cy="6734629"/>
          </a:xfrm>
          <a:prstGeom prst="rect">
            <a:avLst/>
          </a:prstGeom>
          <a:solidFill>
            <a:srgbClr val="ACDC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7BE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A32BD9-5A96-091A-A5E6-342534D268AE}"/>
              </a:ext>
            </a:extLst>
          </p:cNvPr>
          <p:cNvSpPr/>
          <p:nvPr/>
        </p:nvSpPr>
        <p:spPr>
          <a:xfrm>
            <a:off x="9308525" y="396602"/>
            <a:ext cx="288347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10 СЕКУНД</a:t>
            </a:r>
            <a:br>
              <a:rPr lang="ru-RU" sz="28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</a:br>
            <a:r>
              <a:rPr lang="ru-RU" sz="28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УЛЫБАЕМСЯ</a:t>
            </a:r>
            <a:endParaRPr lang="en-US" sz="28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2990167-40F8-52BE-6086-F1E32096EB25}"/>
              </a:ext>
            </a:extLst>
          </p:cNvPr>
          <p:cNvSpPr/>
          <p:nvPr/>
        </p:nvSpPr>
        <p:spPr>
          <a:xfrm>
            <a:off x="9324256" y="1376974"/>
            <a:ext cx="2601044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FAKER –</a:t>
            </a:r>
            <a:r>
              <a:rPr lang="ru-RU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 прекрасный инструмент для осмысленного заполнения таблиц.</a:t>
            </a:r>
          </a:p>
          <a:p>
            <a:pPr algn="ctr"/>
            <a:r>
              <a:rPr lang="ru-RU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(НЕТ)</a:t>
            </a:r>
            <a:endParaRPr lang="en-US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9F694E7-B725-9218-3F29-A658FA5FD8CC}"/>
              </a:ext>
            </a:extLst>
          </p:cNvPr>
          <p:cNvSpPr/>
          <p:nvPr/>
        </p:nvSpPr>
        <p:spPr>
          <a:xfrm>
            <a:off x="9324256" y="4830834"/>
            <a:ext cx="2883476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ПРИШЛОСЬ</a:t>
            </a:r>
            <a:br>
              <a:rPr lang="ru-RU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</a:br>
            <a:r>
              <a:rPr lang="ru-RU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ЛАПКАМИ ДОБАВЛЯТЬ</a:t>
            </a:r>
            <a:br>
              <a:rPr lang="ru-RU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</a:br>
            <a:r>
              <a:rPr lang="ru-RU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ФАКУЛЬТЕТЫ</a:t>
            </a:r>
            <a:br>
              <a:rPr lang="ru-RU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</a:br>
            <a:r>
              <a:rPr lang="ru-RU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(ХВАТИЛО ФАНТАЗИИ НА ЧЕТЫРЕ)</a:t>
            </a:r>
            <a:endParaRPr lang="en-US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B89C3EC-0778-7FA8-F8F4-9E3F95012131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7AAD7F-1599-A0BD-C838-DF03777AF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947" y="790625"/>
            <a:ext cx="4762753" cy="27573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ACE11E-3C79-7380-3453-53B1A29E7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015" y="4032853"/>
            <a:ext cx="7103915" cy="1603829"/>
          </a:xfrm>
          <a:prstGeom prst="rect">
            <a:avLst/>
          </a:prstGeom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67F0AB07-E948-EB46-DDEF-3682021284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49" b="58893"/>
          <a:stretch/>
        </p:blipFill>
        <p:spPr bwMode="auto">
          <a:xfrm>
            <a:off x="9385813" y="3113224"/>
            <a:ext cx="2806187" cy="147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050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56E7308-98F2-C6C4-54FC-C7AE5308BB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34397">
            <a:off x="1109450" y="-535773"/>
            <a:ext cx="4762500" cy="47625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4D6CE6-F377-1DF6-F200-CFC9D3FEE1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243" y="355838"/>
            <a:ext cx="4762500" cy="47625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0F8AFDC-A646-A313-5817-30AE3A9644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5474">
            <a:off x="4050647" y="3277149"/>
            <a:ext cx="4762500" cy="4762500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AA16F1A4-2216-5B7E-99BA-3002561AE281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0FC3FDD-8F1E-E246-ECF7-C99ADD46EE8B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53298D7-D3EA-6B98-022B-D59EAB1B000C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везда: 10 точек 17">
            <a:extLst>
              <a:ext uri="{FF2B5EF4-FFF2-40B4-BE49-F238E27FC236}">
                <a16:creationId xmlns:a16="http://schemas.microsoft.com/office/drawing/2014/main" id="{BBE6BE30-A601-5A14-0EAF-2C4154A5B881}"/>
              </a:ext>
            </a:extLst>
          </p:cNvPr>
          <p:cNvSpPr/>
          <p:nvPr/>
        </p:nvSpPr>
        <p:spPr>
          <a:xfrm flipV="1">
            <a:off x="159017" y="34221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4458"/>
              </a:solidFill>
            </a:endParaRPr>
          </a:p>
        </p:txBody>
      </p:sp>
      <p:sp>
        <p:nvSpPr>
          <p:cNvPr id="19" name="Звезда: 10 точек 18">
            <a:extLst>
              <a:ext uri="{FF2B5EF4-FFF2-40B4-BE49-F238E27FC236}">
                <a16:creationId xmlns:a16="http://schemas.microsoft.com/office/drawing/2014/main" id="{7C23FD9E-D79B-F2F7-B136-13ACDB4C263F}"/>
              </a:ext>
            </a:extLst>
          </p:cNvPr>
          <p:cNvSpPr/>
          <p:nvPr/>
        </p:nvSpPr>
        <p:spPr>
          <a:xfrm flipV="1">
            <a:off x="159016" y="614425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0" name="Звезда: 10 точек 19">
            <a:extLst>
              <a:ext uri="{FF2B5EF4-FFF2-40B4-BE49-F238E27FC236}">
                <a16:creationId xmlns:a16="http://schemas.microsoft.com/office/drawing/2014/main" id="{9D5061ED-EE86-32CA-2153-EAA712AC865F}"/>
              </a:ext>
            </a:extLst>
          </p:cNvPr>
          <p:cNvSpPr/>
          <p:nvPr/>
        </p:nvSpPr>
        <p:spPr>
          <a:xfrm flipV="1">
            <a:off x="159016" y="886638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1" name="Звезда: 10 точек 20">
            <a:extLst>
              <a:ext uri="{FF2B5EF4-FFF2-40B4-BE49-F238E27FC236}">
                <a16:creationId xmlns:a16="http://schemas.microsoft.com/office/drawing/2014/main" id="{52EFD18A-A5C9-F18D-B50E-8D72013F48E0}"/>
              </a:ext>
            </a:extLst>
          </p:cNvPr>
          <p:cNvSpPr/>
          <p:nvPr/>
        </p:nvSpPr>
        <p:spPr>
          <a:xfrm flipV="1">
            <a:off x="159016" y="1157216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2" name="Звезда: 10 точек 21">
            <a:extLst>
              <a:ext uri="{FF2B5EF4-FFF2-40B4-BE49-F238E27FC236}">
                <a16:creationId xmlns:a16="http://schemas.microsoft.com/office/drawing/2014/main" id="{AF03BB2C-7C01-1E7F-73DA-8AC9066E28FD}"/>
              </a:ext>
            </a:extLst>
          </p:cNvPr>
          <p:cNvSpPr/>
          <p:nvPr/>
        </p:nvSpPr>
        <p:spPr>
          <a:xfrm flipV="1">
            <a:off x="159016" y="1429429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3" name="Звезда: 10 точек 22">
            <a:extLst>
              <a:ext uri="{FF2B5EF4-FFF2-40B4-BE49-F238E27FC236}">
                <a16:creationId xmlns:a16="http://schemas.microsoft.com/office/drawing/2014/main" id="{42BC2A2B-4169-6219-15F5-FDFE2D576B11}"/>
              </a:ext>
            </a:extLst>
          </p:cNvPr>
          <p:cNvSpPr/>
          <p:nvPr/>
        </p:nvSpPr>
        <p:spPr>
          <a:xfrm flipV="1">
            <a:off x="159016" y="170164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4" name="Звезда: 10 точек 23">
            <a:extLst>
              <a:ext uri="{FF2B5EF4-FFF2-40B4-BE49-F238E27FC236}">
                <a16:creationId xmlns:a16="http://schemas.microsoft.com/office/drawing/2014/main" id="{814FC016-9166-4239-A51D-8D7E480F6FAD}"/>
              </a:ext>
            </a:extLst>
          </p:cNvPr>
          <p:cNvSpPr/>
          <p:nvPr/>
        </p:nvSpPr>
        <p:spPr>
          <a:xfrm flipV="1">
            <a:off x="159016" y="1972220"/>
            <a:ext cx="181935" cy="197097"/>
          </a:xfrm>
          <a:prstGeom prst="star10">
            <a:avLst/>
          </a:prstGeom>
          <a:solidFill>
            <a:srgbClr val="ACDCF9"/>
          </a:solidFill>
          <a:ln>
            <a:solidFill>
              <a:srgbClr val="204458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5" name="Звезда: 10 точек 24">
            <a:extLst>
              <a:ext uri="{FF2B5EF4-FFF2-40B4-BE49-F238E27FC236}">
                <a16:creationId xmlns:a16="http://schemas.microsoft.com/office/drawing/2014/main" id="{45029745-E6BE-B49C-A21E-985A9A083EC9}"/>
              </a:ext>
            </a:extLst>
          </p:cNvPr>
          <p:cNvSpPr/>
          <p:nvPr/>
        </p:nvSpPr>
        <p:spPr>
          <a:xfrm flipV="1">
            <a:off x="159016" y="2244433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6" name="Звезда: 10 точек 25">
            <a:extLst>
              <a:ext uri="{FF2B5EF4-FFF2-40B4-BE49-F238E27FC236}">
                <a16:creationId xmlns:a16="http://schemas.microsoft.com/office/drawing/2014/main" id="{EE311562-C13B-A117-9E59-52CAA2C3D614}"/>
              </a:ext>
            </a:extLst>
          </p:cNvPr>
          <p:cNvSpPr/>
          <p:nvPr/>
        </p:nvSpPr>
        <p:spPr>
          <a:xfrm flipV="1">
            <a:off x="159016" y="251664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A32BD9-5A96-091A-A5E6-342534D268AE}"/>
              </a:ext>
            </a:extLst>
          </p:cNvPr>
          <p:cNvSpPr/>
          <p:nvPr/>
        </p:nvSpPr>
        <p:spPr>
          <a:xfrm>
            <a:off x="2033747" y="265874"/>
            <a:ext cx="870619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ИСПАНСКИЙ СТЫД</a:t>
            </a:r>
            <a:endParaRPr lang="en-US" sz="50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C7CCC7C-1E2B-CEC4-048F-39CB7E6EAEEA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0A2480D-0127-9793-562E-B70DB549C878}"/>
              </a:ext>
            </a:extLst>
          </p:cNvPr>
          <p:cNvSpPr/>
          <p:nvPr/>
        </p:nvSpPr>
        <p:spPr>
          <a:xfrm>
            <a:off x="708212" y="1626526"/>
            <a:ext cx="955701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- </a:t>
            </a:r>
            <a:r>
              <a:rPr lang="en-US" sz="3200" b="1" kern="2500" dirty="0" err="1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DBeaver</a:t>
            </a:r>
            <a:r>
              <a:rPr lang="en-US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 : </a:t>
            </a:r>
            <a:r>
              <a:rPr lang="ru-RU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при экспорте забрал </a:t>
            </a:r>
            <a:r>
              <a:rPr lang="en-US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ID </a:t>
            </a:r>
            <a:r>
              <a:rPr lang="ru-RU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для </a:t>
            </a:r>
            <a:r>
              <a:rPr lang="en-US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DML</a:t>
            </a:r>
            <a:endParaRPr lang="ru-RU" sz="32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  <a:p>
            <a:r>
              <a:rPr lang="en-US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  </a:t>
            </a:r>
            <a:r>
              <a:rPr lang="ru-RU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(</a:t>
            </a:r>
            <a:r>
              <a:rPr lang="en-US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seq </a:t>
            </a:r>
            <a:r>
              <a:rPr lang="ru-RU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сбился)</a:t>
            </a:r>
            <a:endParaRPr lang="en-US" sz="32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F333EF2-007C-1F75-6FBD-2C9322FCAFA4}"/>
              </a:ext>
            </a:extLst>
          </p:cNvPr>
          <p:cNvSpPr/>
          <p:nvPr/>
        </p:nvSpPr>
        <p:spPr>
          <a:xfrm>
            <a:off x="2234375" y="2761232"/>
            <a:ext cx="955701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 Безопасность :</a:t>
            </a:r>
            <a:r>
              <a:rPr lang="en-US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 </a:t>
            </a:r>
            <a:r>
              <a:rPr lang="ru-RU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открытые паспортные   – данные (иначе реализовано в 1С)	 </a:t>
            </a:r>
            <a:endParaRPr lang="en-US" sz="32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01ADCF4-6EF2-6BE7-758C-3CBD668782FD}"/>
              </a:ext>
            </a:extLst>
          </p:cNvPr>
          <p:cNvSpPr/>
          <p:nvPr/>
        </p:nvSpPr>
        <p:spPr>
          <a:xfrm>
            <a:off x="708212" y="3955647"/>
            <a:ext cx="955701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- Реализация : отсутствуют каскадные операции (дисциплины-кафедры-факультеты)</a:t>
            </a:r>
            <a:endParaRPr lang="en-US" sz="32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781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AA16F1A4-2216-5B7E-99BA-3002561AE281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0FC3FDD-8F1E-E246-ECF7-C99ADD46EE8B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53298D7-D3EA-6B98-022B-D59EAB1B000C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везда: 10 точек 17">
            <a:extLst>
              <a:ext uri="{FF2B5EF4-FFF2-40B4-BE49-F238E27FC236}">
                <a16:creationId xmlns:a16="http://schemas.microsoft.com/office/drawing/2014/main" id="{BBE6BE30-A601-5A14-0EAF-2C4154A5B881}"/>
              </a:ext>
            </a:extLst>
          </p:cNvPr>
          <p:cNvSpPr/>
          <p:nvPr/>
        </p:nvSpPr>
        <p:spPr>
          <a:xfrm flipV="1">
            <a:off x="159017" y="34221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4458"/>
              </a:solidFill>
            </a:endParaRPr>
          </a:p>
        </p:txBody>
      </p:sp>
      <p:sp>
        <p:nvSpPr>
          <p:cNvPr id="19" name="Звезда: 10 точек 18">
            <a:extLst>
              <a:ext uri="{FF2B5EF4-FFF2-40B4-BE49-F238E27FC236}">
                <a16:creationId xmlns:a16="http://schemas.microsoft.com/office/drawing/2014/main" id="{7C23FD9E-D79B-F2F7-B136-13ACDB4C263F}"/>
              </a:ext>
            </a:extLst>
          </p:cNvPr>
          <p:cNvSpPr/>
          <p:nvPr/>
        </p:nvSpPr>
        <p:spPr>
          <a:xfrm flipV="1">
            <a:off x="159016" y="614425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0" name="Звезда: 10 точек 19">
            <a:extLst>
              <a:ext uri="{FF2B5EF4-FFF2-40B4-BE49-F238E27FC236}">
                <a16:creationId xmlns:a16="http://schemas.microsoft.com/office/drawing/2014/main" id="{9D5061ED-EE86-32CA-2153-EAA712AC865F}"/>
              </a:ext>
            </a:extLst>
          </p:cNvPr>
          <p:cNvSpPr/>
          <p:nvPr/>
        </p:nvSpPr>
        <p:spPr>
          <a:xfrm flipV="1">
            <a:off x="159016" y="886638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1" name="Звезда: 10 точек 20">
            <a:extLst>
              <a:ext uri="{FF2B5EF4-FFF2-40B4-BE49-F238E27FC236}">
                <a16:creationId xmlns:a16="http://schemas.microsoft.com/office/drawing/2014/main" id="{52EFD18A-A5C9-F18D-B50E-8D72013F48E0}"/>
              </a:ext>
            </a:extLst>
          </p:cNvPr>
          <p:cNvSpPr/>
          <p:nvPr/>
        </p:nvSpPr>
        <p:spPr>
          <a:xfrm flipV="1">
            <a:off x="159016" y="1157216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2" name="Звезда: 10 точек 21">
            <a:extLst>
              <a:ext uri="{FF2B5EF4-FFF2-40B4-BE49-F238E27FC236}">
                <a16:creationId xmlns:a16="http://schemas.microsoft.com/office/drawing/2014/main" id="{AF03BB2C-7C01-1E7F-73DA-8AC9066E28FD}"/>
              </a:ext>
            </a:extLst>
          </p:cNvPr>
          <p:cNvSpPr/>
          <p:nvPr/>
        </p:nvSpPr>
        <p:spPr>
          <a:xfrm flipV="1">
            <a:off x="159016" y="1429429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3" name="Звезда: 10 точек 22">
            <a:extLst>
              <a:ext uri="{FF2B5EF4-FFF2-40B4-BE49-F238E27FC236}">
                <a16:creationId xmlns:a16="http://schemas.microsoft.com/office/drawing/2014/main" id="{42BC2A2B-4169-6219-15F5-FDFE2D576B11}"/>
              </a:ext>
            </a:extLst>
          </p:cNvPr>
          <p:cNvSpPr/>
          <p:nvPr/>
        </p:nvSpPr>
        <p:spPr>
          <a:xfrm flipV="1">
            <a:off x="159016" y="170164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4" name="Звезда: 10 точек 23">
            <a:extLst>
              <a:ext uri="{FF2B5EF4-FFF2-40B4-BE49-F238E27FC236}">
                <a16:creationId xmlns:a16="http://schemas.microsoft.com/office/drawing/2014/main" id="{814FC016-9166-4239-A51D-8D7E480F6FAD}"/>
              </a:ext>
            </a:extLst>
          </p:cNvPr>
          <p:cNvSpPr/>
          <p:nvPr/>
        </p:nvSpPr>
        <p:spPr>
          <a:xfrm flipV="1">
            <a:off x="159016" y="1972220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5" name="Звезда: 10 точек 24">
            <a:extLst>
              <a:ext uri="{FF2B5EF4-FFF2-40B4-BE49-F238E27FC236}">
                <a16:creationId xmlns:a16="http://schemas.microsoft.com/office/drawing/2014/main" id="{45029745-E6BE-B49C-A21E-985A9A083EC9}"/>
              </a:ext>
            </a:extLst>
          </p:cNvPr>
          <p:cNvSpPr/>
          <p:nvPr/>
        </p:nvSpPr>
        <p:spPr>
          <a:xfrm flipV="1">
            <a:off x="159016" y="2244433"/>
            <a:ext cx="181935" cy="197097"/>
          </a:xfrm>
          <a:prstGeom prst="star10">
            <a:avLst/>
          </a:prstGeom>
          <a:solidFill>
            <a:srgbClr val="ACDCF9"/>
          </a:solidFill>
          <a:ln>
            <a:solidFill>
              <a:srgbClr val="204458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6" name="Звезда: 10 точек 25">
            <a:extLst>
              <a:ext uri="{FF2B5EF4-FFF2-40B4-BE49-F238E27FC236}">
                <a16:creationId xmlns:a16="http://schemas.microsoft.com/office/drawing/2014/main" id="{EE311562-C13B-A117-9E59-52CAA2C3D614}"/>
              </a:ext>
            </a:extLst>
          </p:cNvPr>
          <p:cNvSpPr/>
          <p:nvPr/>
        </p:nvSpPr>
        <p:spPr>
          <a:xfrm flipV="1">
            <a:off x="159016" y="2516646"/>
            <a:ext cx="181935" cy="197097"/>
          </a:xfrm>
          <a:prstGeom prst="star10">
            <a:avLst/>
          </a:prstGeom>
          <a:solidFill>
            <a:schemeClr val="bg1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A32BD9-5A96-091A-A5E6-342534D268AE}"/>
              </a:ext>
            </a:extLst>
          </p:cNvPr>
          <p:cNvSpPr/>
          <p:nvPr/>
        </p:nvSpPr>
        <p:spPr>
          <a:xfrm>
            <a:off x="2131719" y="2852498"/>
            <a:ext cx="870619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ДЕМОНСТРАЦИЯ</a:t>
            </a:r>
            <a:endParaRPr lang="en-US" sz="50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0CE7B2C-12D8-C03B-919A-625E7074FF43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037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AA16F1A4-2216-5B7E-99BA-3002561AE281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0FC3FDD-8F1E-E246-ECF7-C99ADD46EE8B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53298D7-D3EA-6B98-022B-D59EAB1B000C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везда: 10 точек 17">
            <a:extLst>
              <a:ext uri="{FF2B5EF4-FFF2-40B4-BE49-F238E27FC236}">
                <a16:creationId xmlns:a16="http://schemas.microsoft.com/office/drawing/2014/main" id="{BBE6BE30-A601-5A14-0EAF-2C4154A5B881}"/>
              </a:ext>
            </a:extLst>
          </p:cNvPr>
          <p:cNvSpPr/>
          <p:nvPr/>
        </p:nvSpPr>
        <p:spPr>
          <a:xfrm flipV="1">
            <a:off x="159017" y="34221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4458"/>
              </a:solidFill>
            </a:endParaRPr>
          </a:p>
        </p:txBody>
      </p:sp>
      <p:sp>
        <p:nvSpPr>
          <p:cNvPr id="19" name="Звезда: 10 точек 18">
            <a:extLst>
              <a:ext uri="{FF2B5EF4-FFF2-40B4-BE49-F238E27FC236}">
                <a16:creationId xmlns:a16="http://schemas.microsoft.com/office/drawing/2014/main" id="{7C23FD9E-D79B-F2F7-B136-13ACDB4C263F}"/>
              </a:ext>
            </a:extLst>
          </p:cNvPr>
          <p:cNvSpPr/>
          <p:nvPr/>
        </p:nvSpPr>
        <p:spPr>
          <a:xfrm flipV="1">
            <a:off x="159016" y="614425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0" name="Звезда: 10 точек 19">
            <a:extLst>
              <a:ext uri="{FF2B5EF4-FFF2-40B4-BE49-F238E27FC236}">
                <a16:creationId xmlns:a16="http://schemas.microsoft.com/office/drawing/2014/main" id="{9D5061ED-EE86-32CA-2153-EAA712AC865F}"/>
              </a:ext>
            </a:extLst>
          </p:cNvPr>
          <p:cNvSpPr/>
          <p:nvPr/>
        </p:nvSpPr>
        <p:spPr>
          <a:xfrm flipV="1">
            <a:off x="159016" y="886638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1" name="Звезда: 10 точек 20">
            <a:extLst>
              <a:ext uri="{FF2B5EF4-FFF2-40B4-BE49-F238E27FC236}">
                <a16:creationId xmlns:a16="http://schemas.microsoft.com/office/drawing/2014/main" id="{52EFD18A-A5C9-F18D-B50E-8D72013F48E0}"/>
              </a:ext>
            </a:extLst>
          </p:cNvPr>
          <p:cNvSpPr/>
          <p:nvPr/>
        </p:nvSpPr>
        <p:spPr>
          <a:xfrm flipV="1">
            <a:off x="159016" y="1157216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2" name="Звезда: 10 точек 21">
            <a:extLst>
              <a:ext uri="{FF2B5EF4-FFF2-40B4-BE49-F238E27FC236}">
                <a16:creationId xmlns:a16="http://schemas.microsoft.com/office/drawing/2014/main" id="{AF03BB2C-7C01-1E7F-73DA-8AC9066E28FD}"/>
              </a:ext>
            </a:extLst>
          </p:cNvPr>
          <p:cNvSpPr/>
          <p:nvPr/>
        </p:nvSpPr>
        <p:spPr>
          <a:xfrm flipV="1">
            <a:off x="159016" y="1429429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3" name="Звезда: 10 точек 22">
            <a:extLst>
              <a:ext uri="{FF2B5EF4-FFF2-40B4-BE49-F238E27FC236}">
                <a16:creationId xmlns:a16="http://schemas.microsoft.com/office/drawing/2014/main" id="{42BC2A2B-4169-6219-15F5-FDFE2D576B11}"/>
              </a:ext>
            </a:extLst>
          </p:cNvPr>
          <p:cNvSpPr/>
          <p:nvPr/>
        </p:nvSpPr>
        <p:spPr>
          <a:xfrm flipV="1">
            <a:off x="159016" y="170164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4" name="Звезда: 10 точек 23">
            <a:extLst>
              <a:ext uri="{FF2B5EF4-FFF2-40B4-BE49-F238E27FC236}">
                <a16:creationId xmlns:a16="http://schemas.microsoft.com/office/drawing/2014/main" id="{814FC016-9166-4239-A51D-8D7E480F6FAD}"/>
              </a:ext>
            </a:extLst>
          </p:cNvPr>
          <p:cNvSpPr/>
          <p:nvPr/>
        </p:nvSpPr>
        <p:spPr>
          <a:xfrm flipV="1">
            <a:off x="159016" y="1972220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5" name="Звезда: 10 точек 24">
            <a:extLst>
              <a:ext uri="{FF2B5EF4-FFF2-40B4-BE49-F238E27FC236}">
                <a16:creationId xmlns:a16="http://schemas.microsoft.com/office/drawing/2014/main" id="{45029745-E6BE-B49C-A21E-985A9A083EC9}"/>
              </a:ext>
            </a:extLst>
          </p:cNvPr>
          <p:cNvSpPr/>
          <p:nvPr/>
        </p:nvSpPr>
        <p:spPr>
          <a:xfrm flipV="1">
            <a:off x="159016" y="2244433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6" name="Звезда: 10 точек 25">
            <a:extLst>
              <a:ext uri="{FF2B5EF4-FFF2-40B4-BE49-F238E27FC236}">
                <a16:creationId xmlns:a16="http://schemas.microsoft.com/office/drawing/2014/main" id="{EE311562-C13B-A117-9E59-52CAA2C3D614}"/>
              </a:ext>
            </a:extLst>
          </p:cNvPr>
          <p:cNvSpPr/>
          <p:nvPr/>
        </p:nvSpPr>
        <p:spPr>
          <a:xfrm flipV="1">
            <a:off x="159016" y="2516646"/>
            <a:ext cx="181935" cy="197097"/>
          </a:xfrm>
          <a:prstGeom prst="star10">
            <a:avLst/>
          </a:prstGeom>
          <a:solidFill>
            <a:srgbClr val="ACDCF9"/>
          </a:solidFill>
          <a:ln>
            <a:solidFill>
              <a:srgbClr val="204458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883FB9-3BC0-83D0-631A-D78C39521F10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EEB9C5D-FF09-08FE-2A3D-DAD3FCD178CC}"/>
              </a:ext>
            </a:extLst>
          </p:cNvPr>
          <p:cNvSpPr/>
          <p:nvPr/>
        </p:nvSpPr>
        <p:spPr>
          <a:xfrm>
            <a:off x="2131719" y="2852498"/>
            <a:ext cx="870619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ОТВЕТЫ НА ВОПРОСЫ</a:t>
            </a:r>
            <a:endParaRPr lang="en-US" sz="50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113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AA16F1A4-2216-5B7E-99BA-3002561AE281}"/>
              </a:ext>
            </a:extLst>
          </p:cNvPr>
          <p:cNvSpPr/>
          <p:nvPr/>
        </p:nvSpPr>
        <p:spPr>
          <a:xfrm>
            <a:off x="193640" y="311322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0FC3FDD-8F1E-E246-ECF7-C99ADD46EE8B}"/>
              </a:ext>
            </a:extLst>
          </p:cNvPr>
          <p:cNvSpPr/>
          <p:nvPr/>
        </p:nvSpPr>
        <p:spPr>
          <a:xfrm>
            <a:off x="187421" y="6527664"/>
            <a:ext cx="87176" cy="87176"/>
          </a:xfrm>
          <a:prstGeom prst="ellipse">
            <a:avLst/>
          </a:prstGeom>
          <a:solidFill>
            <a:srgbClr val="ACDCF9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53298D7-D3EA-6B98-022B-D59EAB1B000C}"/>
              </a:ext>
            </a:extLst>
          </p:cNvPr>
          <p:cNvCxnSpPr/>
          <p:nvPr/>
        </p:nvCxnSpPr>
        <p:spPr>
          <a:xfrm>
            <a:off x="96096" y="2910840"/>
            <a:ext cx="307778" cy="0"/>
          </a:xfrm>
          <a:prstGeom prst="line">
            <a:avLst/>
          </a:prstGeom>
          <a:ln w="19050">
            <a:solidFill>
              <a:srgbClr val="ACDC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везда: 10 точек 17">
            <a:extLst>
              <a:ext uri="{FF2B5EF4-FFF2-40B4-BE49-F238E27FC236}">
                <a16:creationId xmlns:a16="http://schemas.microsoft.com/office/drawing/2014/main" id="{BBE6BE30-A601-5A14-0EAF-2C4154A5B881}"/>
              </a:ext>
            </a:extLst>
          </p:cNvPr>
          <p:cNvSpPr/>
          <p:nvPr/>
        </p:nvSpPr>
        <p:spPr>
          <a:xfrm flipV="1">
            <a:off x="159017" y="34221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4458"/>
              </a:solidFill>
            </a:endParaRPr>
          </a:p>
        </p:txBody>
      </p:sp>
      <p:sp>
        <p:nvSpPr>
          <p:cNvPr id="19" name="Звезда: 10 точек 18">
            <a:extLst>
              <a:ext uri="{FF2B5EF4-FFF2-40B4-BE49-F238E27FC236}">
                <a16:creationId xmlns:a16="http://schemas.microsoft.com/office/drawing/2014/main" id="{7C23FD9E-D79B-F2F7-B136-13ACDB4C263F}"/>
              </a:ext>
            </a:extLst>
          </p:cNvPr>
          <p:cNvSpPr/>
          <p:nvPr/>
        </p:nvSpPr>
        <p:spPr>
          <a:xfrm flipV="1">
            <a:off x="159016" y="614425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0" name="Звезда: 10 точек 19">
            <a:extLst>
              <a:ext uri="{FF2B5EF4-FFF2-40B4-BE49-F238E27FC236}">
                <a16:creationId xmlns:a16="http://schemas.microsoft.com/office/drawing/2014/main" id="{9D5061ED-EE86-32CA-2153-EAA712AC865F}"/>
              </a:ext>
            </a:extLst>
          </p:cNvPr>
          <p:cNvSpPr/>
          <p:nvPr/>
        </p:nvSpPr>
        <p:spPr>
          <a:xfrm flipV="1">
            <a:off x="159016" y="886638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1" name="Звезда: 10 точек 20">
            <a:extLst>
              <a:ext uri="{FF2B5EF4-FFF2-40B4-BE49-F238E27FC236}">
                <a16:creationId xmlns:a16="http://schemas.microsoft.com/office/drawing/2014/main" id="{52EFD18A-A5C9-F18D-B50E-8D72013F48E0}"/>
              </a:ext>
            </a:extLst>
          </p:cNvPr>
          <p:cNvSpPr/>
          <p:nvPr/>
        </p:nvSpPr>
        <p:spPr>
          <a:xfrm flipV="1">
            <a:off x="159016" y="1157216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2" name="Звезда: 10 точек 21">
            <a:extLst>
              <a:ext uri="{FF2B5EF4-FFF2-40B4-BE49-F238E27FC236}">
                <a16:creationId xmlns:a16="http://schemas.microsoft.com/office/drawing/2014/main" id="{AF03BB2C-7C01-1E7F-73DA-8AC9066E28FD}"/>
              </a:ext>
            </a:extLst>
          </p:cNvPr>
          <p:cNvSpPr/>
          <p:nvPr/>
        </p:nvSpPr>
        <p:spPr>
          <a:xfrm flipV="1">
            <a:off x="159016" y="1429429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3" name="Звезда: 10 точек 22">
            <a:extLst>
              <a:ext uri="{FF2B5EF4-FFF2-40B4-BE49-F238E27FC236}">
                <a16:creationId xmlns:a16="http://schemas.microsoft.com/office/drawing/2014/main" id="{42BC2A2B-4169-6219-15F5-FDFE2D576B11}"/>
              </a:ext>
            </a:extLst>
          </p:cNvPr>
          <p:cNvSpPr/>
          <p:nvPr/>
        </p:nvSpPr>
        <p:spPr>
          <a:xfrm flipV="1">
            <a:off x="159016" y="1701642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4" name="Звезда: 10 точек 23">
            <a:extLst>
              <a:ext uri="{FF2B5EF4-FFF2-40B4-BE49-F238E27FC236}">
                <a16:creationId xmlns:a16="http://schemas.microsoft.com/office/drawing/2014/main" id="{814FC016-9166-4239-A51D-8D7E480F6FAD}"/>
              </a:ext>
            </a:extLst>
          </p:cNvPr>
          <p:cNvSpPr/>
          <p:nvPr/>
        </p:nvSpPr>
        <p:spPr>
          <a:xfrm flipV="1">
            <a:off x="159016" y="1972220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5" name="Звезда: 10 точек 24">
            <a:extLst>
              <a:ext uri="{FF2B5EF4-FFF2-40B4-BE49-F238E27FC236}">
                <a16:creationId xmlns:a16="http://schemas.microsoft.com/office/drawing/2014/main" id="{45029745-E6BE-B49C-A21E-985A9A083EC9}"/>
              </a:ext>
            </a:extLst>
          </p:cNvPr>
          <p:cNvSpPr/>
          <p:nvPr/>
        </p:nvSpPr>
        <p:spPr>
          <a:xfrm flipV="1">
            <a:off x="159016" y="2244433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A32BD9-5A96-091A-A5E6-342534D268AE}"/>
              </a:ext>
            </a:extLst>
          </p:cNvPr>
          <p:cNvSpPr/>
          <p:nvPr/>
        </p:nvSpPr>
        <p:spPr>
          <a:xfrm>
            <a:off x="2255090" y="2342981"/>
            <a:ext cx="8706198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БЛАГОДАРЮ ВАС</a:t>
            </a:r>
            <a:br>
              <a:rPr lang="ru-RU" sz="5000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</a:br>
            <a:r>
              <a:rPr lang="ru-RU" sz="5000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ЗА ПРОСМОТР</a:t>
            </a:r>
            <a:endParaRPr lang="en-US" sz="5000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3" name="Звезда: 10 точек 2">
            <a:extLst>
              <a:ext uri="{FF2B5EF4-FFF2-40B4-BE49-F238E27FC236}">
                <a16:creationId xmlns:a16="http://schemas.microsoft.com/office/drawing/2014/main" id="{6721F218-37B0-6B7B-3F12-04C160480AB8}"/>
              </a:ext>
            </a:extLst>
          </p:cNvPr>
          <p:cNvSpPr/>
          <p:nvPr/>
        </p:nvSpPr>
        <p:spPr>
          <a:xfrm flipV="1">
            <a:off x="159015" y="2516646"/>
            <a:ext cx="181935" cy="197097"/>
          </a:xfrm>
          <a:prstGeom prst="star10">
            <a:avLst/>
          </a:prstGeom>
          <a:solidFill>
            <a:srgbClr val="204458"/>
          </a:solidFill>
          <a:ln>
            <a:solidFill>
              <a:srgbClr val="2044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CDCF9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5AD6D87-281B-18FF-704A-8779DC1BF02C}"/>
              </a:ext>
            </a:extLst>
          </p:cNvPr>
          <p:cNvSpPr/>
          <p:nvPr/>
        </p:nvSpPr>
        <p:spPr>
          <a:xfrm rot="16200000">
            <a:off x="-1594469" y="4714835"/>
            <a:ext cx="366123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kern="2500" dirty="0">
                <a:ln w="0"/>
                <a:solidFill>
                  <a:srgbClr val="204458"/>
                </a:solidFill>
                <a:latin typeface="Segoe UI" panose="020B0502040204020203" pitchFamily="34" charset="0"/>
                <a:ea typeface="Helvetica" panose="00000500000000000000" pitchFamily="50" charset="0"/>
                <a:cs typeface="Segoe UI" panose="020B0502040204020203" pitchFamily="34" charset="0"/>
              </a:rPr>
              <a:t>УПРАВЛЕНИЕ КОНТИНГЕНТОМ</a:t>
            </a:r>
            <a:endParaRPr lang="en-US" sz="1400" b="1" kern="2500" dirty="0">
              <a:ln w="0"/>
              <a:solidFill>
                <a:srgbClr val="204458"/>
              </a:solidFill>
              <a:latin typeface="Segoe UI" panose="020B0502040204020203" pitchFamily="34" charset="0"/>
              <a:ea typeface="Helvetica" panose="00000500000000000000" pitchFamily="50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1356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230</Words>
  <Application>Microsoft Office PowerPoint</Application>
  <PresentationFormat>Широкоэкранный</PresentationFormat>
  <Paragraphs>71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Segoe UI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Ahmet Gazakbayev</dc:creator>
  <cp:lastModifiedBy>Ahmet Gazakbayev</cp:lastModifiedBy>
  <cp:revision>14</cp:revision>
  <dcterms:created xsi:type="dcterms:W3CDTF">2024-03-23T12:36:31Z</dcterms:created>
  <dcterms:modified xsi:type="dcterms:W3CDTF">2025-05-17T00:37:35Z</dcterms:modified>
</cp:coreProperties>
</file>